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openxmlformats.org/officeDocument/2006/relationships/image" Target="../media/image10.png"/><Relationship Id="rId7" Type="http://schemas.microsoft.com/office/2007/relationships/media" Target="../media/media5.mp3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slideLayout" Target="../slideLayouts/slideLayout7.xml"/><Relationship Id="rId5" Type="http://schemas.openxmlformats.org/officeDocument/2006/relationships/audio" Target="../media/media3.mp3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audio" Target="../media/media6.mp3"/><Relationship Id="rId19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DDC51-3129-F70B-EC0F-303A04BD8D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99910" y="1422856"/>
            <a:ext cx="3226642" cy="322664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076F765-843D-4BC9-A22C-291D28FFDD8A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