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B1A05-A44F-40D2-A068-943C93F0A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20" y="3562500"/>
            <a:ext cx="2819891" cy="2819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