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openxmlformats.org/officeDocument/2006/relationships/image" Target="../media/image6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33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9.png"/><Relationship Id="rId32" Type="http://schemas.openxmlformats.org/officeDocument/2006/relationships/image" Target="../media/image16.png"/><Relationship Id="rId5" Type="http://schemas.microsoft.com/office/2007/relationships/media" Target="../media/media3.mp3"/><Relationship Id="rId15" Type="http://schemas.openxmlformats.org/officeDocument/2006/relationships/notesSlide" Target="../notesSlides/notesSlide1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audio" Target="../media/media5.mp3"/><Relationship Id="rId19" Type="http://schemas.openxmlformats.org/officeDocument/2006/relationships/image" Target="../media/image4.png"/><Relationship Id="rId31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microsoft.com/office/2007/relationships/hdphoto" Target="../media/hdphoto1.wdp"/><Relationship Id="rId8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886700" y="2824480"/>
            <a:ext cx="3449320" cy="3449320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E6FAA10-F027-43C5-A534-F1D0022D7C24}"/>
</file>

<file path=customXml/itemProps2.xml><?xml version="1.0" encoding="utf-8"?>
<ds:datastoreItem xmlns:ds="http://schemas.openxmlformats.org/officeDocument/2006/customXml" ds:itemID="{8BA0F3E0-B719-4C22-8492-C1C6DD1F36F3}"/>
</file>

<file path=customXml/itemProps3.xml><?xml version="1.0" encoding="utf-8"?>
<ds:datastoreItem xmlns:ds="http://schemas.openxmlformats.org/officeDocument/2006/customXml" ds:itemID="{6A8CBB61-9E90-49FA-9D1F-52AA852F016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  <property fmtid="{D5CDD505-2E9C-101B-9397-08002B2CF9AE}" pid="4" name="ContentTypeId">
    <vt:lpwstr>0x01010038FC03484849DD4F838791533D0789A3</vt:lpwstr>
  </property>
</Properties>
</file>