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1.mp3"/><Relationship Id="rId21" Type="http://schemas.openxmlformats.org/officeDocument/2006/relationships/image" Target="../media/image11.png"/><Relationship Id="rId7" Type="http://schemas.microsoft.com/office/2007/relationships/media" Target="../media/media5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NULL" TargetMode="Externa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media" Target="../media/media4.mp3"/><Relationship Id="rId11" Type="http://schemas.openxmlformats.org/officeDocument/2006/relationships/image" Target="../media/image1.png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microsoft.com/office/2007/relationships/media" Target="../media/media2.mp3"/><Relationship Id="rId9" Type="http://schemas.microsoft.com/office/2007/relationships/media" Target="../media/media6.mp3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527925" y="2891155"/>
            <a:ext cx="3636010" cy="3636010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