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AF40-FCF0-4371-A793-B6CDA0D1BE59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8F2-A049-4E78-992C-875B81DAA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89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56CC9-1A7E-4CE7-9E2B-3229A1E6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1B7D71E-7F9F-4243-924E-F3FFCD700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4A17CF-3A69-4552-9C87-F8208105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C736B7-EC1B-4B81-B203-930B92F1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E9E22-A1A8-4F05-A709-27B6CD63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01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3686F-DE9C-440F-8D3A-08FD7392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4E176F-D596-469F-BA03-28B6D533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DF5A04-D40B-4964-A651-20943905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930CBC-E7D0-444D-866E-AE8D46D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C06A2C-4D52-4F9A-867C-7106C2AB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2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1DE403A-5BFD-4C1A-8C63-5A2837CA2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D771A8-B69C-4572-941B-41E7EE904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D7CDE9-B78C-4BCB-8D7F-D4707C83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C9758A-867E-4DC3-A574-6107B7BA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EB33FC-4639-446E-BD34-2CE206B8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22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42DE2-F391-498C-9451-D962DA53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E778A2-0450-4F8D-939D-5705F5BE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78972B-65F6-4318-B16F-2B4A08DA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47BEA-6B88-47D1-8DFA-3682E393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1E178D-6D30-4A34-BBE2-919FF6EC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3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DC80-3D8F-4857-9F2A-203FE53D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77CDB0-9E3E-437F-9E4F-B828EF3B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1F6CF8-6DE0-4B9E-9AE8-2BE5FC35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BC21FA-E116-4570-9F8D-ADEB8658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4C97DE-385D-4E1E-A552-31347C6D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FB4AD-3ECB-4CAC-87F0-E9CC1FCD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A8C4D0-ADEF-456D-A036-62B738313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5B528C9-6D8B-4BDE-90ED-A124FABB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717B51-0FBA-4280-91E4-DA1A3ED9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B065E-3362-404D-9D0C-C03A146C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93D7AE-A41F-46F3-A5A7-001897CF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02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779F-854B-4739-810A-F849F48F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B1E1EB-075D-4062-B93B-ED2A465F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98324B0-84FE-42FE-A1B6-4FD162626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48A8F39-7F08-49AB-82FC-7976BA7CF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CDFFD2-58D6-465A-81EF-5481380C9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FBC5C1-3881-440A-96B2-78EB1165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1DCF98E-C438-46B2-A032-B09A5DD0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04C5A4D-64E9-48F3-AA9F-E377559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25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E6DA4-9693-4B12-8593-ADBD1185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D61FA7-4737-4189-BF1A-E5B906F1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FE33982-D6E0-413F-923E-B8762C82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76B3E2A-5269-4187-8118-653628A1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653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164C56-B377-432F-BD0F-C0C658F2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93F14B-BA74-49CC-B3ED-4F1A252A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32B88D1-31E5-4D53-8A0C-FBB76186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44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05BDA-6913-4447-A715-D8DE2145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DE6319-2177-4D43-BF21-6B4F90F6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948C68-9A26-4BE4-AC84-DE6AF7C2B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57739C-1AA1-48DE-8C8A-EFE7D71D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3908DC-F2E2-4CA1-842B-0A849E97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D49B33-FAD3-4D19-A7E6-615FEA91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4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79605-8EAA-4BC2-B049-B4BBCB0E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6BE872-2C77-4A52-A1A3-72D49D57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C200C89-0A20-40AC-AA38-0B354D5C7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7FCF7A-2345-4EDD-AD34-74BB9BAA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33AAA2-A943-4505-8F60-D9F05642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350523-0662-48DE-BD28-527AB0B3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0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DC366-4DB1-4B03-9CD8-EF252318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AEFDDB-FBDE-4C4E-B86C-CCCE22A4C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F7A85C-05F9-4B1D-ADF9-E62DC5706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62A7-F2F7-4889-9107-CE0A5A0D1FE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81CAC-3867-4DAE-94A0-EFDC27B30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0A17C-492C-4CA4-A858-7BE21A65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213B-2065-46F7-9771-4B8893DB6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3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93BA2-293D-499C-9A22-3A93BD54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990D0BC7-A519-4440-93C1-213C484EA695}"/>
              </a:ext>
            </a:extLst>
          </p:cNvPr>
          <p:cNvSpPr/>
          <p:nvPr/>
        </p:nvSpPr>
        <p:spPr>
          <a:xfrm>
            <a:off x="5009937" y="1496540"/>
            <a:ext cx="2331095" cy="21763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C8D102-C59A-C099-9FBB-A84FB9603846}"/>
              </a:ext>
            </a:extLst>
          </p:cNvPr>
          <p:cNvSpPr/>
          <p:nvPr/>
        </p:nvSpPr>
        <p:spPr>
          <a:xfrm>
            <a:off x="3049814" y="1430981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1CE5C5-99D4-C5C5-5BA2-21D0C40AE33B}"/>
              </a:ext>
            </a:extLst>
          </p:cNvPr>
          <p:cNvSpPr/>
          <p:nvPr/>
        </p:nvSpPr>
        <p:spPr>
          <a:xfrm>
            <a:off x="7639063" y="1399311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B3FCBA-D632-42A7-AC72-B838DE72D368}"/>
              </a:ext>
            </a:extLst>
          </p:cNvPr>
          <p:cNvSpPr/>
          <p:nvPr/>
        </p:nvSpPr>
        <p:spPr>
          <a:xfrm>
            <a:off x="2319502" y="2809753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1C65DB-3FC0-AE00-1E08-1BA53EFB2817}"/>
              </a:ext>
            </a:extLst>
          </p:cNvPr>
          <p:cNvSpPr/>
          <p:nvPr/>
        </p:nvSpPr>
        <p:spPr>
          <a:xfrm>
            <a:off x="8369376" y="2770989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ABD288C-26D6-CF36-6490-90BD852C466D}"/>
              </a:ext>
            </a:extLst>
          </p:cNvPr>
          <p:cNvSpPr/>
          <p:nvPr/>
        </p:nvSpPr>
        <p:spPr>
          <a:xfrm>
            <a:off x="1714812" y="4288362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718659-9842-0CBE-8BE8-AF829558362A}"/>
              </a:ext>
            </a:extLst>
          </p:cNvPr>
          <p:cNvSpPr/>
          <p:nvPr/>
        </p:nvSpPr>
        <p:spPr>
          <a:xfrm>
            <a:off x="8974066" y="4288362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F5711DD-05A8-A869-6BC7-838D4661208A}"/>
              </a:ext>
            </a:extLst>
          </p:cNvPr>
          <p:cNvSpPr/>
          <p:nvPr/>
        </p:nvSpPr>
        <p:spPr>
          <a:xfrm>
            <a:off x="1000089" y="5629436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E761C90-8438-DD88-861C-5E4080DFBC5E}"/>
              </a:ext>
            </a:extLst>
          </p:cNvPr>
          <p:cNvSpPr/>
          <p:nvPr/>
        </p:nvSpPr>
        <p:spPr>
          <a:xfrm>
            <a:off x="9688788" y="5629436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79C50DF-3202-4389-0EE5-857908B80A58}"/>
              </a:ext>
            </a:extLst>
          </p:cNvPr>
          <p:cNvSpPr/>
          <p:nvPr/>
        </p:nvSpPr>
        <p:spPr>
          <a:xfrm>
            <a:off x="4462685" y="297333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A095720-0208-59B2-0A37-BFA208EF7E0D}"/>
              </a:ext>
            </a:extLst>
          </p:cNvPr>
          <p:cNvSpPr/>
          <p:nvPr/>
        </p:nvSpPr>
        <p:spPr>
          <a:xfrm>
            <a:off x="6226193" y="297335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id="{D38F08AB-33CD-445D-82DF-AD6E5A667C14}"/>
              </a:ext>
            </a:extLst>
          </p:cNvPr>
          <p:cNvSpPr/>
          <p:nvPr/>
        </p:nvSpPr>
        <p:spPr>
          <a:xfrm>
            <a:off x="3049814" y="1470078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997FE6B2-3F74-4363-9820-4EFDBB34FC20}"/>
              </a:ext>
            </a:extLst>
          </p:cNvPr>
          <p:cNvSpPr/>
          <p:nvPr/>
        </p:nvSpPr>
        <p:spPr>
          <a:xfrm>
            <a:off x="7639063" y="1438408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6DE05953-4D5D-4355-99A5-D92815D90FA9}"/>
              </a:ext>
            </a:extLst>
          </p:cNvPr>
          <p:cNvSpPr/>
          <p:nvPr/>
        </p:nvSpPr>
        <p:spPr>
          <a:xfrm>
            <a:off x="2319502" y="2848850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endParaRPr lang="uk-UA" sz="4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2">
            <a:extLst>
              <a:ext uri="{FF2B5EF4-FFF2-40B4-BE49-F238E27FC236}">
                <a16:creationId xmlns:a16="http://schemas.microsoft.com/office/drawing/2014/main" id="{F4F1A5F8-83A4-4F07-9904-A82FBCEA5DB0}"/>
              </a:ext>
            </a:extLst>
          </p:cNvPr>
          <p:cNvSpPr/>
          <p:nvPr/>
        </p:nvSpPr>
        <p:spPr>
          <a:xfrm>
            <a:off x="8369376" y="2810086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</a:p>
        </p:txBody>
      </p:sp>
      <p:sp>
        <p:nvSpPr>
          <p:cNvPr id="18" name="Прямоугольник 38">
            <a:extLst>
              <a:ext uri="{FF2B5EF4-FFF2-40B4-BE49-F238E27FC236}">
                <a16:creationId xmlns:a16="http://schemas.microsoft.com/office/drawing/2014/main" id="{1AEA3C2A-810B-42F2-8BF5-4EC0DFDB4BE1}"/>
              </a:ext>
            </a:extLst>
          </p:cNvPr>
          <p:cNvSpPr/>
          <p:nvPr/>
        </p:nvSpPr>
        <p:spPr>
          <a:xfrm>
            <a:off x="1714812" y="4327459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</a:p>
        </p:txBody>
      </p:sp>
      <p:sp>
        <p:nvSpPr>
          <p:cNvPr id="19" name="Прямоугольник 39">
            <a:extLst>
              <a:ext uri="{FF2B5EF4-FFF2-40B4-BE49-F238E27FC236}">
                <a16:creationId xmlns:a16="http://schemas.microsoft.com/office/drawing/2014/main" id="{E0C5F916-5D72-41DE-9C01-D4D820F121D9}"/>
              </a:ext>
            </a:extLst>
          </p:cNvPr>
          <p:cNvSpPr/>
          <p:nvPr/>
        </p:nvSpPr>
        <p:spPr>
          <a:xfrm>
            <a:off x="8974066" y="4327459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</a:p>
        </p:txBody>
      </p:sp>
      <p:sp>
        <p:nvSpPr>
          <p:cNvPr id="20" name="Прямоугольник 36">
            <a:extLst>
              <a:ext uri="{FF2B5EF4-FFF2-40B4-BE49-F238E27FC236}">
                <a16:creationId xmlns:a16="http://schemas.microsoft.com/office/drawing/2014/main" id="{F2F80D76-8414-4316-AB87-581453EA28B2}"/>
              </a:ext>
            </a:extLst>
          </p:cNvPr>
          <p:cNvSpPr/>
          <p:nvPr/>
        </p:nvSpPr>
        <p:spPr>
          <a:xfrm>
            <a:off x="1000089" y="5668533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</a:p>
        </p:txBody>
      </p:sp>
      <p:sp>
        <p:nvSpPr>
          <p:cNvPr id="21" name="Прямоугольник 37">
            <a:extLst>
              <a:ext uri="{FF2B5EF4-FFF2-40B4-BE49-F238E27FC236}">
                <a16:creationId xmlns:a16="http://schemas.microsoft.com/office/drawing/2014/main" id="{88377346-020F-4529-9E76-8994B610FC27}"/>
              </a:ext>
            </a:extLst>
          </p:cNvPr>
          <p:cNvSpPr/>
          <p:nvPr/>
        </p:nvSpPr>
        <p:spPr>
          <a:xfrm>
            <a:off x="9688788" y="5668533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</a:p>
        </p:txBody>
      </p:sp>
      <p:sp>
        <p:nvSpPr>
          <p:cNvPr id="22" name="Прямоугольник 61">
            <a:extLst>
              <a:ext uri="{FF2B5EF4-FFF2-40B4-BE49-F238E27FC236}">
                <a16:creationId xmlns:a16="http://schemas.microsoft.com/office/drawing/2014/main" id="{63B2B53E-0022-4C24-AD7F-D5645B89B2F6}"/>
              </a:ext>
            </a:extLst>
          </p:cNvPr>
          <p:cNvSpPr/>
          <p:nvPr/>
        </p:nvSpPr>
        <p:spPr>
          <a:xfrm>
            <a:off x="4462685" y="336430"/>
            <a:ext cx="1503124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</a:p>
        </p:txBody>
      </p:sp>
      <p:sp>
        <p:nvSpPr>
          <p:cNvPr id="23" name="Прямоугольник 62">
            <a:extLst>
              <a:ext uri="{FF2B5EF4-FFF2-40B4-BE49-F238E27FC236}">
                <a16:creationId xmlns:a16="http://schemas.microsoft.com/office/drawing/2014/main" id="{40B9FE59-E1DA-4E8F-B8DC-1A791325B0FE}"/>
              </a:ext>
            </a:extLst>
          </p:cNvPr>
          <p:cNvSpPr/>
          <p:nvPr/>
        </p:nvSpPr>
        <p:spPr>
          <a:xfrm>
            <a:off x="6226193" y="336432"/>
            <a:ext cx="1503123" cy="901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FFEB5-C30D-490F-AD95-C46268599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21" y="3896926"/>
            <a:ext cx="2586619" cy="25866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2E6CE8-9B10-42F0-A68C-ED9A45DBB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00"/>
            <a:ext cx="1190649" cy="12054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9E8FDA-5419-4302-BFE6-085496AAE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01" y="1470078"/>
            <a:ext cx="2379531" cy="24054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207FCB-6AE1-441C-B282-2236FBF01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23" y="1763917"/>
            <a:ext cx="1937870" cy="155029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1F378E-629B-4146-B1C8-8755B8A16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62" y="1739596"/>
            <a:ext cx="1874231" cy="18742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77DB1B-AE2B-4108-82E2-E68EACAD9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00" y="1681127"/>
            <a:ext cx="1968193" cy="196819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8176C6-2DCE-4BEF-BB42-3F0937A92F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82" y="1628076"/>
            <a:ext cx="1909906" cy="1924513"/>
          </a:xfrm>
          <a:prstGeom prst="rect">
            <a:avLst/>
          </a:prstGeom>
        </p:spPr>
      </p:pic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0CC75FFD-B007-444B-964E-6629FCC1A3DA}"/>
              </a:ext>
            </a:extLst>
          </p:cNvPr>
          <p:cNvGrpSpPr/>
          <p:nvPr/>
        </p:nvGrpSpPr>
        <p:grpSpPr>
          <a:xfrm>
            <a:off x="5141945" y="1351035"/>
            <a:ext cx="2067078" cy="2432134"/>
            <a:chOff x="2672443" y="0"/>
            <a:chExt cx="7465900" cy="747724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C9F28AD-C34E-4192-850D-02949D957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443" y="0"/>
              <a:ext cx="6847114" cy="6858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C1E35CF-479E-4BCD-8C44-3D0EBE16E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75">
              <a:off x="5041151" y="2371952"/>
              <a:ext cx="5097192" cy="5105296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5404614-863F-4C87-B649-F0159C2C89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74" y="1452515"/>
            <a:ext cx="2297406" cy="22974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9EADC40-9377-4C60-8C75-F3E23D9431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43" y="1763917"/>
            <a:ext cx="1946548" cy="19465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F4F37FD-84A8-498A-982F-F8A450E520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55" y="1648240"/>
            <a:ext cx="1874231" cy="18742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CA3D47-F090-47F2-8196-0BC58004B4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18" y="1674948"/>
            <a:ext cx="1822932" cy="182293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E3CB00-E406-4EB7-A8F4-59934E5FE5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48" y="1666290"/>
            <a:ext cx="1910647" cy="19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0" grpId="0" animBg="1"/>
      <p:bldP spid="6" grpId="0" animBg="1"/>
      <p:bldP spid="6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39" grpId="0" animBg="1"/>
      <p:bldP spid="39" grpId="1" animBg="1"/>
      <p:bldP spid="40" grpId="0" animBg="1"/>
      <p:bldP spid="40" grpId="1" animBg="1"/>
      <p:bldP spid="37" grpId="0" animBg="1"/>
      <p:bldP spid="37" grpId="1" animBg="1"/>
      <p:bldP spid="38" grpId="0" animBg="1"/>
      <p:bldP spid="38" grpId="1" animBg="1"/>
      <p:bldP spid="62" grpId="0" animBg="1"/>
      <p:bldP spid="62" grpId="1" animBg="1"/>
      <p:bldP spid="63" grpId="0" animBg="1"/>
      <p:bldP spid="6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2025-07-30T06:18:13Z</dcterms:created>
  <dcterms:modified xsi:type="dcterms:W3CDTF">2025-07-30T14:50:01Z</dcterms:modified>
</cp:coreProperties>
</file>