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4.png"/><Relationship Id="rId27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4" name="Персонаж">
            <a:extLst>
              <a:ext uri="{FF2B5EF4-FFF2-40B4-BE49-F238E27FC236}">
                <a16:creationId xmlns:a16="http://schemas.microsoft.com/office/drawing/2014/main" id="{DE6FFB73-694D-C96B-1367-592947535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934" y="3699290"/>
            <a:ext cx="3105444" cy="31054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A1091F-8677-42BA-92CE-39B580C5D07C}"/>
</file>

<file path=customXml/itemProps2.xml><?xml version="1.0" encoding="utf-8"?>
<ds:datastoreItem xmlns:ds="http://schemas.openxmlformats.org/officeDocument/2006/customXml" ds:itemID="{A3E81919-43AA-4D1F-80F6-60A4C8C5A8CF}"/>
</file>

<file path=customXml/itemProps3.xml><?xml version="1.0" encoding="utf-8"?>
<ds:datastoreItem xmlns:ds="http://schemas.openxmlformats.org/officeDocument/2006/customXml" ds:itemID="{91ED1A1A-1AD0-4AF7-B9D6-E80EA6258A33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