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D75DABAF-EA9D-8E06-6958-4DC89D65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8" y="3687116"/>
            <a:ext cx="3066545" cy="306654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662982" y="5360309"/>
              <a:ext cx="1510890" cy="1171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SZ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3045963" y="5373161"/>
              <a:ext cx="861940" cy="1171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Ż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6382">
            <a:off x="1958138" y="1740186"/>
            <a:ext cx="1488715" cy="1488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8" y="129487"/>
            <a:ext cx="4835569" cy="49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4823 0.291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B5E55A-E204-449B-A5D2-3F8C8DF5534F}"/>
</file>

<file path=customXml/itemProps2.xml><?xml version="1.0" encoding="utf-8"?>
<ds:datastoreItem xmlns:ds="http://schemas.openxmlformats.org/officeDocument/2006/customXml" ds:itemID="{C1B0728C-E664-4510-9376-96508686498C}"/>
</file>

<file path=customXml/itemProps3.xml><?xml version="1.0" encoding="utf-8"?>
<ds:datastoreItem xmlns:ds="http://schemas.openxmlformats.org/officeDocument/2006/customXml" ds:itemID="{89A01CE6-10BE-4B6E-9765-D913A576663A}"/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14</cp:revision>
  <dcterms:created xsi:type="dcterms:W3CDTF">2024-07-21T13:02:50Z</dcterms:created>
  <dcterms:modified xsi:type="dcterms:W3CDTF">2025-07-17T09:48:58Z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