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157378">
              <a:off x="10087866" y="3639802"/>
              <a:ext cx="1478980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8295">
              <a:off x="7393984" y="4798627"/>
              <a:ext cx="1433277" cy="1433277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2555" y="304165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2024-04-28T21:14:00Z</dcterms:created>
  <dcterms:modified xsi:type="dcterms:W3CDTF">2025-06-05T20:56:34Z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