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47585" y="2644775"/>
            <a:ext cx="3594100" cy="35941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40E0CDD-F1F0-4B34-860B-FEE57A4E644C}"/>
</file>

<file path=customXml/itemProps2.xml><?xml version="1.0" encoding="utf-8"?>
<ds:datastoreItem xmlns:ds="http://schemas.openxmlformats.org/officeDocument/2006/customXml" ds:itemID="{06270DC3-FE91-4634-A6F4-BB9209A7187B}"/>
</file>

<file path=customXml/itemProps3.xml><?xml version="1.0" encoding="utf-8"?>
<ds:datastoreItem xmlns:ds="http://schemas.openxmlformats.org/officeDocument/2006/customXml" ds:itemID="{9EA8FF1E-248C-428F-8803-069889253EB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