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8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9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9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6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3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8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8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0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4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7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2951-8F87-416D-B046-F04259501044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8" y="2316163"/>
            <a:ext cx="3454022" cy="345402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754421" y="2437638"/>
            <a:ext cx="2770909" cy="2495138"/>
          </a:xfrm>
          <a:prstGeom prst="ellipse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glow>
              <a:schemeClr val="bg1">
                <a:alpha val="72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7842" y="2102442"/>
            <a:ext cx="3789218" cy="3789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27" y="2713038"/>
            <a:ext cx="1763795" cy="1778000"/>
          </a:xfrm>
          <a:prstGeom prst="rect">
            <a:avLst/>
          </a:prstGeom>
          <a:effectLst>
            <a:glow rad="254000">
              <a:schemeClr val="bg1">
                <a:alpha val="9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11" y="2990084"/>
            <a:ext cx="2011365" cy="121900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43" y="2843660"/>
            <a:ext cx="1709914" cy="1709914"/>
          </a:xfrm>
          <a:prstGeom prst="rect">
            <a:avLst/>
          </a:prstGeom>
          <a:effectLst>
            <a:glow rad="3429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15" y="2879318"/>
            <a:ext cx="1733550" cy="173355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86" y="2834868"/>
            <a:ext cx="2007380" cy="2007380"/>
          </a:xfrm>
          <a:prstGeom prst="rect">
            <a:avLst/>
          </a:prstGeom>
          <a:effectLst>
            <a:glow rad="317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33" y="2688441"/>
            <a:ext cx="2120808" cy="2120808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94" y="2834868"/>
            <a:ext cx="1756852" cy="1756852"/>
          </a:xfrm>
          <a:prstGeom prst="rect">
            <a:avLst/>
          </a:prstGeom>
          <a:effectLst>
            <a:glow rad="4445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" y="5915975"/>
            <a:ext cx="1035151" cy="1048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70" y="991608"/>
            <a:ext cx="5220860" cy="5220860"/>
          </a:xfrm>
          <a:prstGeom prst="rect">
            <a:avLst/>
          </a:prstGeom>
        </p:spPr>
      </p:pic>
      <p:pic>
        <p:nvPicPr>
          <p:cNvPr id="18" name="Google Shape;84;p1">
            <a:extLst>
              <a:ext uri="{FF2B5EF4-FFF2-40B4-BE49-F238E27FC236}">
                <a16:creationId xmlns:a16="http://schemas.microsoft.com/office/drawing/2014/main" id="{6112DDA6-D468-A73B-98E3-7958B3C9F7C1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92951" y="77435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3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3681 0.3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35482 0.287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36341 0.27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36588 0.321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35781 0.284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6093 0.2259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37096 0.28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7</cp:revision>
  <dcterms:created xsi:type="dcterms:W3CDTF">2024-08-13T20:43:12Z</dcterms:created>
  <dcterms:modified xsi:type="dcterms:W3CDTF">2024-08-14T16:47:29Z</dcterms:modified>
</cp:coreProperties>
</file>