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sv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63" Type="http://schemas.openxmlformats.org/officeDocument/2006/relationships/image" Target="../media/image62.sv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6" Type="http://schemas.openxmlformats.org/officeDocument/2006/relationships/image" Target="../media/image15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53" Type="http://schemas.openxmlformats.org/officeDocument/2006/relationships/image" Target="../media/image52.sv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49" Type="http://schemas.openxmlformats.org/officeDocument/2006/relationships/image" Target="../media/image48.jpe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svg"/><Relationship Id="rId34" Type="http://schemas.openxmlformats.org/officeDocument/2006/relationships/image" Target="../media/image33.sv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sv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sv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5" Type="http://schemas.openxmlformats.org/officeDocument/2006/relationships/image" Target="../media/image14.jpeg"/><Relationship Id="rId36" Type="http://schemas.openxmlformats.org/officeDocument/2006/relationships/image" Target="../media/image35.sv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EF791-BA63-1DC3-DE99-55D64DD8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3130947" cy="31309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