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46" autoAdjust="0"/>
  </p:normalViewPr>
  <p:slideViewPr>
    <p:cSldViewPr snapToGrid="0" showGuides="1">
      <p:cViewPr>
        <p:scale>
          <a:sx n="33" d="100"/>
          <a:sy n="33" d="100"/>
        </p:scale>
        <p:origin x="2850" y="1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27B1C-EEF4-8A4C-3520-5ABDBFE8B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21E05B-88ED-7874-8E4A-D820100F9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74FB5B-C9DD-BD06-B5D6-F6F6F1AA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D3FF9-EEB2-A17A-2343-6B40A5F1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628C00-9BE0-4091-1F62-9E1CB740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228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7949F-3BE9-1B91-4ACE-EF39D88A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7E46BB-96A0-2081-3A44-C9DF1A16F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92D3B-609D-E5AB-D99E-9DF6AB11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2D926B-9576-1EB5-82E9-30A1BEAB9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58D6FF-5D72-63DA-E50B-875E5F22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76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BD504C-9194-55D3-23A0-AAB7E9EEF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510B7C-5227-0B2D-4B44-5949D80A9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40C02C-1624-06CE-7FA1-FFEF143F1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E25669-3F4E-0F1F-9AA0-C4F2B755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6546C-55A8-3549-3184-2ADA9DE1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05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9EAD2-6FE8-5A31-56CC-FBD1DC45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9777C-1C2B-3999-0A7C-191DD3B30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63466-1356-AD37-9868-B8C3DFC72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76D90B-0214-1A57-4DAD-2E3E0B937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244E7-FC41-8348-8426-7A4DBA6D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127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7BE3C-12B9-7AA7-092B-CBB0152F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008A53-F15E-CDA9-4F1E-0368EBE06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0C51A-221F-A49B-C8D1-3B4FB036C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AAFC8-A7C4-FCC3-8302-BE0A49C3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839624-0DB5-4944-0F16-2AA125CDE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7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26F39-E20A-4DF3-B9EF-C8B6977B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1891A6-6FC8-2741-58EC-A0AE618AB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CC5259-DAAC-6D69-3AF0-5BBF60E75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1C18F4-13A7-202D-9A83-64FB6CDDF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4004B0-C939-9C0E-B28C-5D2133D0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DE7216-BCA4-D571-E408-C80053AC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101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E7270-E68B-40EA-82E7-9F2070E4A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EF081D-F338-9052-E4BC-1705A430C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7F9DEF-B678-6364-C8A6-9C722186E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B8E3E9-8D79-83ED-347F-FE2B34585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C95D3B-E7B0-C838-CA62-C87DA18EC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FCCCC1-5D24-330A-611C-4AD88BED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F418A8-A28F-E1C3-60B6-7A8840886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E9B8D1-F99E-3269-E84F-35932FD16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073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C50C5-1A9E-58FD-C9EF-882D97132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A3C4FC-FAAF-8B54-7E02-D05E14524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EEE0AD-FC92-67D4-F5F4-AAA73CF53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C5DE69-80D4-75CF-8AE7-9E107856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54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FFFFE2-693F-F4F9-6A69-F57CA14C6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0219EC-FF6E-4625-C326-99FED44D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58589-BAAC-08BD-522F-A836E365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7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9206F-5BF7-7794-100F-E7E2523C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98C34-5A3E-33A9-5556-57C4F254B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238F1D-F33E-D82F-B2B7-E2149812E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84892-AD0F-4422-E87B-1258037B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73B350-61BA-BD2B-269E-75E29949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C8A840-8CA0-15D1-9088-B7249ACE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746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3161D-245B-8358-6F59-058E2B2B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75D38B-2639-7D0F-49EF-9C2680ED2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35DE2B-6D14-D0DC-929B-C452DF5E7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426A04-D067-784C-2CB7-7418423F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62FAF7-CDAC-9432-B4CC-2C21B573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327132-160D-2299-20C2-B47CC6BB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139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DDD79-0586-487C-7519-CBB8121B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E18941-2323-6620-F9E6-EC98C89CC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9B265-7B18-9918-F38F-F5DBC3CB1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1C076B-A303-4A4F-BF10-A6CFD168F9D1}" type="datetimeFigureOut">
              <a:rPr lang="ru-UA" smtClean="0"/>
              <a:t>08.02.2025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CEE8DA-2E69-2A2C-6246-BC105A77E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E82FA6-69E9-9F2F-3DDF-77C1939B4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401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109C07-6DDA-A67D-7FB6-D2E0E7CE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B44848-C1B7-0129-2F3F-631942766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32" y="3448050"/>
            <a:ext cx="3157018" cy="3157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398467-D9F6-5BFC-F151-1AE97D800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 descr="Изображение выглядит как миска, посуд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A2D7781-14EF-E0DF-B5DE-6F483FE8AE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85"/>
          <a:stretch/>
        </p:blipFill>
        <p:spPr>
          <a:xfrm>
            <a:off x="3948283" y="4545118"/>
            <a:ext cx="2668983" cy="22023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 descr="Изображение выглядит как собака, графическая вставка, млекопитающее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421FCD8-1F92-A41F-3D87-0A36E15F4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1" r="20900" b="13635"/>
          <a:stretch/>
        </p:blipFill>
        <p:spPr>
          <a:xfrm>
            <a:off x="-179028" y="1892279"/>
            <a:ext cx="3903408" cy="4965721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72EF6C7-F3BD-BC48-9754-FBFA432066BE}"/>
              </a:ext>
            </a:extLst>
          </p:cNvPr>
          <p:cNvGrpSpPr/>
          <p:nvPr/>
        </p:nvGrpSpPr>
        <p:grpSpPr>
          <a:xfrm>
            <a:off x="7205781" y="244370"/>
            <a:ext cx="1948520" cy="1948520"/>
            <a:chOff x="14707909" y="-2366335"/>
            <a:chExt cx="2722041" cy="2722041"/>
          </a:xfrm>
        </p:grpSpPr>
        <p:pic>
          <p:nvPicPr>
            <p:cNvPr id="35" name="Рисунок 34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FA6C29B-85F9-0EC0-97E1-C5E1E431F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7909" y="-236633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9" name="Рисунок 8" descr="Изображение выглядит как мультфильм, рисунок, графическая вставка, иллюстрация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9FB1556-100F-5761-E91F-602C293D8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0086">
              <a:off x="15087105" y="-2092737"/>
              <a:ext cx="2050026" cy="205002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55EB83E-9D1A-2172-F333-D398CB44E01B}"/>
              </a:ext>
            </a:extLst>
          </p:cNvPr>
          <p:cNvGrpSpPr/>
          <p:nvPr/>
        </p:nvGrpSpPr>
        <p:grpSpPr>
          <a:xfrm>
            <a:off x="8882540" y="749765"/>
            <a:ext cx="1948520" cy="1948520"/>
            <a:chOff x="14965758" y="3151305"/>
            <a:chExt cx="2722041" cy="2722041"/>
          </a:xfrm>
        </p:grpSpPr>
        <p:pic>
          <p:nvPicPr>
            <p:cNvPr id="37" name="Рисунок 36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259B4B2-335F-0E2C-150E-B6BB5182C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5758" y="315130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1" name="Рисунок 10" descr="Изображение выглядит как одежда, мультфильм, пальто, хала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0620CC6-1A9A-18F1-583E-502801D36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3559">
              <a:off x="15490176" y="3531068"/>
              <a:ext cx="1684993" cy="16849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3E69E41-4C61-B943-F887-72B87BCEAD1E}"/>
              </a:ext>
            </a:extLst>
          </p:cNvPr>
          <p:cNvGrpSpPr/>
          <p:nvPr/>
        </p:nvGrpSpPr>
        <p:grpSpPr>
          <a:xfrm rot="16695564">
            <a:off x="5025473" y="274774"/>
            <a:ext cx="1948520" cy="1948520"/>
            <a:chOff x="12947038" y="-4820195"/>
            <a:chExt cx="2722041" cy="2722041"/>
          </a:xfrm>
        </p:grpSpPr>
        <p:pic>
          <p:nvPicPr>
            <p:cNvPr id="32" name="Рисунок 31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C6CEAD4-A297-9D36-FDE6-7D1D0F6AD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7038" y="-482019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3" name="Рисунок 12" descr="Изображение выглядит как платье, зарисовка, мультфильм, Дизайн костюм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6C86B31-88FF-D9C2-3CF9-4C461479D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50250">
              <a:off x="13166940" y="-4474527"/>
              <a:ext cx="2160517" cy="216051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0087092-EC87-5FAA-070F-BCEBE2A549A4}"/>
              </a:ext>
            </a:extLst>
          </p:cNvPr>
          <p:cNvGrpSpPr/>
          <p:nvPr/>
        </p:nvGrpSpPr>
        <p:grpSpPr>
          <a:xfrm rot="14894287">
            <a:off x="2140522" y="1614875"/>
            <a:ext cx="1948520" cy="1948520"/>
            <a:chOff x="13371519" y="-3225895"/>
            <a:chExt cx="2722041" cy="2722041"/>
          </a:xfrm>
        </p:grpSpPr>
        <p:pic>
          <p:nvPicPr>
            <p:cNvPr id="33" name="Рисунок 32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06B5795-4523-C8F1-23E2-55CAD9B3E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1519" y="-322589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 descr="Изображение выглядит как инструмент, щетка, зубная щет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8A6A75F-3333-18CF-A9FD-6AE73B8D7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1660">
              <a:off x="13892421" y="-2873313"/>
              <a:ext cx="1798299" cy="179829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3A302FD6-A012-9FED-96DE-18ED9152CD1E}"/>
              </a:ext>
            </a:extLst>
          </p:cNvPr>
          <p:cNvGrpSpPr/>
          <p:nvPr/>
        </p:nvGrpSpPr>
        <p:grpSpPr>
          <a:xfrm>
            <a:off x="2870832" y="90297"/>
            <a:ext cx="1948520" cy="1948520"/>
            <a:chOff x="12533050" y="-2330432"/>
            <a:chExt cx="2722041" cy="2722041"/>
          </a:xfrm>
        </p:grpSpPr>
        <p:pic>
          <p:nvPicPr>
            <p:cNvPr id="34" name="Рисунок 33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0EBD679-0626-8404-C687-600DCECA5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3050" y="-2330432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7" name="Рисунок 16" descr="Изображение выглядит как латы, эмблема, символ, щи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9503281-315F-D219-8FA1-9D2A8534E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965">
              <a:off x="13067459" y="-1632946"/>
              <a:ext cx="1462548" cy="146254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E426B78-1FD6-1C6E-2B08-484F510575EF}"/>
              </a:ext>
            </a:extLst>
          </p:cNvPr>
          <p:cNvGrpSpPr/>
          <p:nvPr/>
        </p:nvGrpSpPr>
        <p:grpSpPr>
          <a:xfrm>
            <a:off x="4369801" y="2331093"/>
            <a:ext cx="1948520" cy="1948520"/>
            <a:chOff x="12208989" y="586928"/>
            <a:chExt cx="2722041" cy="2722041"/>
          </a:xfrm>
        </p:grpSpPr>
        <p:pic>
          <p:nvPicPr>
            <p:cNvPr id="36" name="Рисунок 35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898D2BB-988B-3C83-7C5D-837338042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8989" y="586928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9" name="Рисунок 18" descr="Изображение выглядит как Натуральные продукты, овощи, производить, сладкий перец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611F087-EBBC-E374-2953-544B4E40A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00710">
              <a:off x="12592696" y="782067"/>
              <a:ext cx="1892684" cy="189268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F9C3BF02-2BB3-1E1D-9103-CE3FEE9E3FF0}"/>
              </a:ext>
            </a:extLst>
          </p:cNvPr>
          <p:cNvGrpSpPr/>
          <p:nvPr/>
        </p:nvGrpSpPr>
        <p:grpSpPr>
          <a:xfrm>
            <a:off x="6267664" y="3043095"/>
            <a:ext cx="1948520" cy="1948520"/>
            <a:chOff x="15369502" y="4745605"/>
            <a:chExt cx="2722041" cy="2722041"/>
          </a:xfrm>
        </p:grpSpPr>
        <p:pic>
          <p:nvPicPr>
            <p:cNvPr id="38" name="Рисунок 37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4A98453-8CA5-C4A6-73FC-002850373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9502" y="474560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1" name="Рисунок 20" descr="Изображение выглядит как контейнер, коробка, деревянный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D9A602E-D332-F615-D804-C7CDF8E52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7266" y="5186289"/>
              <a:ext cx="1706511" cy="170651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7DEA984-09F2-6AD2-081C-AF80883F24E9}"/>
              </a:ext>
            </a:extLst>
          </p:cNvPr>
          <p:cNvGrpSpPr/>
          <p:nvPr/>
        </p:nvGrpSpPr>
        <p:grpSpPr>
          <a:xfrm>
            <a:off x="537412" y="404627"/>
            <a:ext cx="1948520" cy="1948520"/>
            <a:chOff x="12543294" y="-6414495"/>
            <a:chExt cx="2722041" cy="2722041"/>
          </a:xfrm>
        </p:grpSpPr>
        <p:pic>
          <p:nvPicPr>
            <p:cNvPr id="31" name="Рисунок 30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6B4E651-C88D-D6DB-3116-78AF3EB30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3294" y="-641449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3" name="Рисунок 22" descr="Изображение выглядит как инструмент, щет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8380059-7D1A-C10A-BEB6-EA9891B1B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09860">
              <a:off x="12954189" y="-5989173"/>
              <a:ext cx="1600670" cy="140483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48" name="Рисунок 47" descr="Изображение выглядит как миска, посуд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D12FE3-BC5E-046B-146A-15ACA37E08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03" b="74902" l="9961" r="89941">
                        <a14:foregroundMark x1="36035" y1="71973" x2="37012" y2="74902"/>
                        <a14:foregroundMark x1="18457" y1="43750" x2="24902" y2="46484"/>
                        <a14:foregroundMark x1="84082" y1="41992" x2="87500" y2="40332"/>
                        <a14:backgroundMark x1="13867" y1="36035" x2="28906" y2="38672"/>
                        <a14:backgroundMark x1="50293" y1="25488" x2="39648" y2="27246"/>
                        <a14:backgroundMark x1="21094" y1="29590" x2="12109" y2="35645"/>
                        <a14:backgroundMark x1="17676" y1="24316" x2="20020" y2="30469"/>
                        <a14:backgroundMark x1="39160" y1="19629" x2="32129" y2="30566"/>
                        <a14:backgroundMark x1="13281" y1="31445" x2="55762" y2="24121"/>
                        <a14:backgroundMark x1="55762" y1="24121" x2="76465" y2="27051"/>
                        <a14:backgroundMark x1="76465" y1="27051" x2="90918" y2="37988"/>
                        <a14:backgroundMark x1="90918" y1="37988" x2="90918" y2="37988"/>
                        <a14:backgroundMark x1="14160" y1="31152" x2="9766" y2="38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85"/>
          <a:stretch/>
        </p:blipFill>
        <p:spPr>
          <a:xfrm>
            <a:off x="3960187" y="4563001"/>
            <a:ext cx="2668983" cy="2202321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7" name="Рисунок 26" descr="Изображение выглядит как мультфильм, графическая вставка, собака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47E1BB-7309-5962-16A6-5623BDBA20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65" y="3114043"/>
            <a:ext cx="3825032" cy="3825032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8C30591B-228B-79E1-EC73-8AB0B7009A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94" y="-724776"/>
            <a:ext cx="678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31901 0.617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1" y="3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13021 0.658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3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17682 0.417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-0.07982 0.5937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2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1133 0.3173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15182 0.2141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1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2174 0.6307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36549 0.5569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2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51F9B1-497F-4FE1-8E93-CE3AA10EB8C8}"/>
</file>

<file path=customXml/itemProps2.xml><?xml version="1.0" encoding="utf-8"?>
<ds:datastoreItem xmlns:ds="http://schemas.openxmlformats.org/officeDocument/2006/customXml" ds:itemID="{86849668-BF42-4DBA-8D41-75AA3EB3EF41}"/>
</file>

<file path=customXml/itemProps3.xml><?xml version="1.0" encoding="utf-8"?>
<ds:datastoreItem xmlns:ds="http://schemas.openxmlformats.org/officeDocument/2006/customXml" ds:itemID="{3AD371BD-48A5-4ACA-B562-9A2B8188E4DA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2025-02-08T11:21:09Z</dcterms:created>
  <dcterms:modified xsi:type="dcterms:W3CDTF">2025-02-08T11:32:01Z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