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image" Target="../media/image3.png"/><Relationship Id="rId18" Type="http://schemas.openxmlformats.org/officeDocument/2006/relationships/image" Target="../media/image6.png"/><Relationship Id="rId3" Type="http://schemas.microsoft.com/office/2007/relationships/media" Target="../media/media2.mp3"/><Relationship Id="rId21" Type="http://schemas.openxmlformats.org/officeDocument/2006/relationships/image" Target="../media/image8.png"/><Relationship Id="rId7" Type="http://schemas.microsoft.com/office/2007/relationships/media" Target="../media/media5.mp3"/><Relationship Id="rId12" Type="http://schemas.microsoft.com/office/2007/relationships/hdphoto" Target="../media/hdphoto1.wdp"/><Relationship Id="rId17" Type="http://schemas.microsoft.com/office/2007/relationships/hdphoto" Target="../media/hdphoto3.wdp"/><Relationship Id="rId2" Type="http://schemas.microsoft.com/office/2007/relationships/media" Target="../media/media1.mp3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audio" Target="NULL" TargetMode="External"/><Relationship Id="rId6" Type="http://schemas.microsoft.com/office/2007/relationships/media" Target="../media/media4.mp3"/><Relationship Id="rId11" Type="http://schemas.openxmlformats.org/officeDocument/2006/relationships/image" Target="../media/image2.png"/><Relationship Id="rId24" Type="http://schemas.openxmlformats.org/officeDocument/2006/relationships/image" Target="../media/image10.png"/><Relationship Id="rId5" Type="http://schemas.openxmlformats.org/officeDocument/2006/relationships/audio" Target="../media/media3.mp3"/><Relationship Id="rId15" Type="http://schemas.openxmlformats.org/officeDocument/2006/relationships/image" Target="../media/image4.png"/><Relationship Id="rId23" Type="http://schemas.openxmlformats.org/officeDocument/2006/relationships/image" Target="../media/image9.png"/><Relationship Id="rId10" Type="http://schemas.openxmlformats.org/officeDocument/2006/relationships/image" Target="../media/image1.png"/><Relationship Id="rId19" Type="http://schemas.microsoft.com/office/2007/relationships/hdphoto" Target="../media/hdphoto4.wdp"/><Relationship Id="rId4" Type="http://schemas.microsoft.com/office/2007/relationships/media" Target="../media/media3.mp3"/><Relationship Id="rId9" Type="http://schemas.openxmlformats.org/officeDocument/2006/relationships/slideLayout" Target="../slideLayouts/slideLayout2.xml"/><Relationship Id="rId14" Type="http://schemas.microsoft.com/office/2007/relationships/hdphoto" Target="../media/hdphoto2.wdp"/><Relationship Id="rId22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8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53078" y="1486306"/>
            <a:ext cx="2092674" cy="143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35469" y="-1040439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35469" y="-1007229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35469" y="-1040439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10840" y="-1016953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10840" y="-1019703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600075" y="1291590"/>
            <a:ext cx="3910330" cy="3910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Лия Добровольская</cp:lastModifiedBy>
  <cp:revision>6</cp:revision>
  <dcterms:created xsi:type="dcterms:W3CDTF">2024-04-12T19:51:00Z</dcterms:created>
  <dcterms:modified xsi:type="dcterms:W3CDTF">2024-09-02T07:43:54Z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C0E15CC20B974D2D898B7388C939A715_12</vt:lpwstr>
  </property>
  <property fmtid="{D5CDD505-2E9C-101B-9397-08002B2CF9AE}" pid="3" name="KSOProductBuildVer">
    <vt:lpwstr>1033-12.2.0.17119</vt:lpwstr>
  </property>
</Properties>
</file>