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AAA-B5AC-431F-A056-440EAAA7035E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4419-0879-4534-8193-F4F843B5DB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AAA-B5AC-431F-A056-440EAAA7035E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4419-0879-4534-8193-F4F843B5DB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AAA-B5AC-431F-A056-440EAAA7035E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4419-0879-4534-8193-F4F843B5DB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AAA-B5AC-431F-A056-440EAAA7035E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4419-0879-4534-8193-F4F843B5DB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AAA-B5AC-431F-A056-440EAAA7035E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4419-0879-4534-8193-F4F843B5DB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AAA-B5AC-431F-A056-440EAAA7035E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4419-0879-4534-8193-F4F843B5DB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AAA-B5AC-431F-A056-440EAAA7035E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4419-0879-4534-8193-F4F843B5DB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AAA-B5AC-431F-A056-440EAAA7035E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4419-0879-4534-8193-F4F843B5DB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AAA-B5AC-431F-A056-440EAAA7035E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4419-0879-4534-8193-F4F843B5DB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AAA-B5AC-431F-A056-440EAAA7035E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4419-0879-4534-8193-F4F843B5DB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AAA-B5AC-431F-A056-440EAAA7035E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4419-0879-4534-8193-F4F843B5DB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43AAA-B5AC-431F-A056-440EAAA7035E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F4419-0879-4534-8193-F4F843B5DB14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снегов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328" y="1956410"/>
            <a:ext cx="2731135" cy="2731135"/>
          </a:xfrm>
          <a:prstGeom prst="rect">
            <a:avLst/>
          </a:prstGeom>
        </p:spPr>
      </p:pic>
      <p:pic>
        <p:nvPicPr>
          <p:cNvPr id="18" name="мед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214" y="174352"/>
            <a:ext cx="2379482" cy="2379482"/>
          </a:xfrm>
          <a:prstGeom prst="rect">
            <a:avLst/>
          </a:prstGeom>
        </p:spPr>
      </p:pic>
      <p:pic>
        <p:nvPicPr>
          <p:cNvPr id="22" name="кот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201" y="4163922"/>
            <a:ext cx="2552464" cy="2622299"/>
          </a:xfrm>
          <a:prstGeom prst="rect">
            <a:avLst/>
          </a:prstGeom>
        </p:spPr>
      </p:pic>
      <p:pic>
        <p:nvPicPr>
          <p:cNvPr id="24" name="мак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7" y="2259194"/>
            <a:ext cx="2242703" cy="2242703"/>
          </a:xfrm>
          <a:prstGeom prst="rect">
            <a:avLst/>
          </a:prstGeom>
        </p:spPr>
      </p:pic>
      <p:pic>
        <p:nvPicPr>
          <p:cNvPr id="26" name="дом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742" y="1983410"/>
            <a:ext cx="2767185" cy="2767185"/>
          </a:xfrm>
          <a:prstGeom prst="rect">
            <a:avLst/>
          </a:prstGeom>
        </p:spPr>
      </p:pic>
      <p:pic>
        <p:nvPicPr>
          <p:cNvPr id="28" name="сок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397" y="4381418"/>
            <a:ext cx="1263987" cy="2242704"/>
          </a:xfrm>
          <a:prstGeom prst="rect">
            <a:avLst/>
          </a:prstGeom>
        </p:spPr>
      </p:pic>
      <p:pic>
        <p:nvPicPr>
          <p:cNvPr id="32" name="на мак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8687" y="1956410"/>
            <a:ext cx="2653496" cy="2658033"/>
          </a:xfrm>
          <a:prstGeom prst="rect">
            <a:avLst/>
          </a:prstGeom>
        </p:spPr>
      </p:pic>
      <p:pic>
        <p:nvPicPr>
          <p:cNvPr id="33" name="на сок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40337" y="4159009"/>
            <a:ext cx="2601509" cy="2605957"/>
          </a:xfrm>
          <a:prstGeom prst="rect">
            <a:avLst/>
          </a:prstGeom>
        </p:spPr>
      </p:pic>
      <p:pic>
        <p:nvPicPr>
          <p:cNvPr id="34" name="на мед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72497" y="-8361"/>
            <a:ext cx="2714365" cy="2719212"/>
          </a:xfrm>
          <a:prstGeom prst="rect">
            <a:avLst/>
          </a:prstGeom>
        </p:spPr>
      </p:pic>
      <p:pic>
        <p:nvPicPr>
          <p:cNvPr id="35" name="на дом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09407" y="1877012"/>
            <a:ext cx="2714365" cy="2719212"/>
          </a:xfrm>
          <a:prstGeom prst="rect">
            <a:avLst/>
          </a:prstGeom>
        </p:spPr>
      </p:pic>
      <p:pic>
        <p:nvPicPr>
          <p:cNvPr id="36" name="на кот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07250" y="3964436"/>
            <a:ext cx="2714365" cy="27192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94" y="1597766"/>
            <a:ext cx="3077737" cy="327770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46E94DD-CA76-38BA-3F14-D871D64424C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162"/>
            <a:ext cx="802735" cy="729299"/>
          </a:xfrm>
          <a:prstGeom prst="rect">
            <a:avLst/>
          </a:prstGeom>
        </p:spPr>
      </p:pic>
      <p:pic>
        <p:nvPicPr>
          <p:cNvPr id="5" name="Рисунок 4" descr="Изображение выглядит как бутылка, Предметная фотография, посуда, шейкер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8F97C2-F554-4B00-B8B6-325D3A44137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772" y="-158343"/>
            <a:ext cx="2323533" cy="2323533"/>
          </a:xfrm>
          <a:prstGeom prst="rect">
            <a:avLst/>
          </a:prstGeom>
        </p:spPr>
      </p:pic>
      <p:pic>
        <p:nvPicPr>
          <p:cNvPr id="30" name="на лук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532" y="-68748"/>
            <a:ext cx="2717577" cy="27175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3034 0.09745 L 0.03034 0.09768 C 0.03242 0.10069 0.03437 0.10439 0.03672 0.10717 C 0.0375 0.1081 0.03867 0.1081 0.03958 0.10879 C 0.04049 0.10972 0.0414 0.11111 0.04232 0.11203 C 0.04388 0.12083 0.04219 0.11389 0.04596 0.12199 C 0.04674 0.12361 0.047 0.12569 0.04792 0.12685 C 0.04857 0.12801 0.04974 0.12801 0.05065 0.1287 C 0.05221 0.13703 0.05195 0.1375 0.05716 0.14676 C 0.05833 0.14884 0.05976 0.15092 0.06081 0.15324 C 0.06693 0.16689 0.06172 0.15995 0.06732 0.16643 C 0.06758 0.16805 0.06758 0.17014 0.06823 0.17129 C 0.06888 0.17268 0.07005 0.17245 0.07096 0.17314 C 0.07226 0.17407 0.07344 0.17523 0.07474 0.17639 C 0.07526 0.17916 0.07565 0.18194 0.07656 0.18449 C 0.07786 0.18819 0.08021 0.19051 0.08216 0.19282 C 0.08424 0.20463 0.08125 0.19027 0.08581 0.20277 C 0.08633 0.20416 0.08633 0.20601 0.08672 0.20764 C 0.08802 0.21226 0.08932 0.21389 0.0914 0.21759 C 0.09193 0.22014 0.09245 0.22314 0.09323 0.22569 C 0.09596 0.23495 0.09687 0.23541 0.10065 0.24213 C 0.10364 0.25833 0.0987 0.23541 0.1043 0.25046 C 0.10508 0.25231 0.10456 0.25509 0.10521 0.25694 C 0.10677 0.26088 0.10924 0.26319 0.11081 0.26689 C 0.11172 0.26898 0.11276 0.27106 0.11354 0.27338 C 0.11458 0.27615 0.1151 0.27939 0.1164 0.28171 C 0.11706 0.28287 0.11823 0.28287 0.11914 0.28333 C 0.11979 0.28541 0.12044 0.28773 0.12096 0.28981 C 0.12161 0.29259 0.122 0.2956 0.12279 0.29814 C 0.12357 0.3 0.12474 0.30115 0.12565 0.30301 C 0.12773 0.30764 0.12812 0.31226 0.13112 0.3162 C 0.13216 0.31759 0.13359 0.31736 0.13489 0.31782 C 0.13515 0.32014 0.13515 0.32245 0.13581 0.32453 C 0.13685 0.32777 0.13958 0.33055 0.1414 0.33264 C 0.1431 0.3375 0.14401 0.34051 0.14687 0.34421 C 0.14765 0.34514 0.1487 0.34537 0.14974 0.34583 C 0.15104 0.34953 0.15221 0.35324 0.1543 0.35578 C 0.15508 0.35671 0.15612 0.35671 0.15703 0.3574 C 0.15833 0.35902 0.1595 0.36088 0.16081 0.36226 C 0.16627 0.36828 0.16302 0.36319 0.16536 0.36736 L 0.1664 0.36736 " pathEditMode="relative" rAng="0" ptsTypes="AAAAAAAAAAAAAAAAAAAAAAAAAAAAAAAAAAAAAAA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97" y="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155 0.0044 L 0.0155 0.0044 C 0.01849 0.00487 0.02162 0.00463 0.02474 0.00602 C 0.02578 0.00649 0.02643 0.00834 0.02748 0.00926 C 0.0293 0.01065 0.03112 0.01181 0.03307 0.0125 C 0.04128 0.01551 0.03607 0.01389 0.0487 0.01574 C 0.05 0.01737 0.05104 0.01991 0.05248 0.02084 C 0.05508 0.02223 0.05807 0.02176 0.06081 0.02246 C 0.06237 0.02269 0.0638 0.02385 0.06537 0.02408 C 0.07435 0.025 0.08334 0.02524 0.09232 0.0257 C 0.09388 0.02686 0.09531 0.02824 0.09688 0.02894 C 0.10521 0.03218 0.10938 0.03195 0.11732 0.0338 C 0.12136 0.03496 0.12526 0.03588 0.1293 0.03727 C 0.1306 0.0375 0.13177 0.03866 0.13307 0.03889 C 0.13893 0.03982 0.14479 0.03982 0.15065 0.04051 C 0.15365 0.04074 0.15677 0.04167 0.1599 0.04213 C 0.21146 0.06042 0.15326 0.04028 0.30703 0.04537 C 0.30938 0.04561 0.31133 0.04862 0.31354 0.04862 C 0.32839 0.04977 0.34323 0.04862 0.35807 0.04862 L 0.35807 0.04862 L 0.35807 0.05047 " pathEditMode="relative" ptsTypes="AAAAAAAAAAAAAAAAAAAAA">
                                      <p:cBhvr>
                                        <p:cTn id="2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1093 -0.00902 L 0.01093 -0.00902 C 0.01393 -0.00833 0.01705 -0.00694 0.02018 -0.0074 C 0.02799 -0.0081 0.03841 -0.01134 0.047 -0.01388 C 0.06406 -0.03217 0.04297 -0.00949 0.05442 -0.02222 C 0.0582 -0.02638 0.06224 -0.02986 0.06549 -0.03541 C 0.06732 -0.03819 0.06875 -0.04189 0.07018 -0.04513 C 0.07747 -0.06226 0.0789 -0.06805 0.08593 -0.08148 C 0.08802 -0.08541 0.09036 -0.08888 0.09245 -0.09305 C 0.09375 -0.0956 0.09466 -0.09861 0.09609 -0.10115 C 0.09687 -0.10254 0.09804 -0.103 0.09883 -0.10439 C 0.10117 -0.10856 0.10299 -0.11342 0.10534 -0.11759 C 0.10703 -0.1206 0.10924 -0.12268 0.11093 -0.12592 C 0.11302 -0.12986 0.11458 -0.13472 0.1164 -0.13912 C 0.11849 -0.14351 0.1207 -0.14791 0.12291 -0.15231 C 0.12565 -0.1574 0.12916 -0.16111 0.13125 -0.16712 C 0.13255 -0.17037 0.13346 -0.17407 0.13502 -0.17685 C 0.13659 -0.18009 0.1388 -0.18217 0.14049 -0.18518 C 0.14179 -0.18726 0.1431 -0.18935 0.14427 -0.19166 C 0.14492 -0.19328 0.14531 -0.19537 0.14609 -0.19675 C 0.14687 -0.19814 0.14804 -0.19861 0.14883 -0.2 C 0.14987 -0.20138 0.15078 -0.20324 0.15169 -0.20486 C 0.15534 -0.21782 0.15104 -0.20555 0.1582 -0.21643 C 0.15898 -0.21759 0.15924 -0.2199 0.16002 -0.22129 C 0.16198 -0.22546 0.16653 -0.23287 0.16653 -0.23287 C 0.16862 -0.24398 0.16575 -0.23055 0.17018 -0.24606 C 0.17057 -0.24768 0.17044 -0.24953 0.17109 -0.25092 C 0.17174 -0.25254 0.17396 -0.25416 0.17396 -0.25416 L 0.17396 -0.25416 " pathEditMode="relative" ptsTypes="AAAAAAAAAAAAAAAAAAAAAAAAAAAAA">
                                      <p:cBhvr>
                                        <p:cTn id="4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013 0.12685 L -0.00013 0.12685 C -0.00052 0.13171 -0.00065 0.13657 -0.00117 0.14167 C -0.0013 0.14329 -0.00156 0.14514 -0.00208 0.14653 C -0.00274 0.14838 -0.00404 0.14954 -0.00482 0.15139 C -0.00625 0.15463 -0.00742 0.15787 -0.00846 0.16134 C -0.00951 0.16412 -0.01016 0.16713 -0.01133 0.16945 C -0.01198 0.17107 -0.01328 0.17153 -0.01406 0.17292 C -0.01875 0.17986 -0.01458 0.17685 -0.02057 0.1794 C -0.02891 0.18843 -0.02162 0.17963 -0.02982 0.19259 C -0.03099 0.19445 -0.03242 0.1956 -0.03346 0.19745 C -0.03464 0.19954 -0.03516 0.20208 -0.03633 0.20417 C -0.03906 0.20903 -0.03958 0.2088 -0.04284 0.21065 C -0.04375 0.21181 -0.04466 0.21273 -0.04557 0.21389 C -0.04688 0.21551 -0.04792 0.21736 -0.04922 0.21898 C -0.05039 0.22014 -0.05182 0.22083 -0.053 0.22222 C -0.05482 0.22431 -0.05677 0.22639 -0.05846 0.2287 C -0.05977 0.23056 -0.06094 0.23218 -0.06224 0.2338 C -0.06341 0.23495 -0.06471 0.23588 -0.06589 0.23704 C -0.0668 0.23866 -0.06758 0.24074 -0.06875 0.2419 C -0.06953 0.24282 -0.0707 0.24259 -0.07149 0.24352 C -0.07422 0.24745 -0.07604 0.25301 -0.07891 0.25671 C -0.08008 0.25833 -0.08138 0.26019 -0.08255 0.26181 C -0.08346 0.26296 -0.08451 0.26389 -0.08542 0.26505 C -0.08698 0.26713 -0.08828 0.26968 -0.08997 0.27153 C -0.09141 0.27315 -0.0931 0.27384 -0.09466 0.275 C -0.09609 0.2831 -0.09453 0.27732 -0.09831 0.2831 C -0.10313 0.29005 -0.09883 0.28704 -0.10482 0.28982 C -0.10599 0.29144 -0.10729 0.29306 -0.10846 0.29468 C -0.11146 0.29838 -0.1155 0.30301 -0.11875 0.30625 C -0.11992 0.30741 -0.12122 0.30833 -0.1224 0.30949 C -0.12344 0.31042 -0.12422 0.31181 -0.12513 0.31273 C -0.12643 0.31389 -0.12774 0.31458 -0.12891 0.31597 C -0.12995 0.31736 -0.13047 0.31991 -0.13164 0.32107 C -0.13333 0.32269 -0.13542 0.32315 -0.13724 0.32431 L -0.14284 0.32755 C -0.14909 0.33125 -0.14128 0.32662 -0.15013 0.33241 C -0.15104 0.3331 -0.15208 0.33333 -0.153 0.33426 C -0.15391 0.33495 -0.15469 0.33681 -0.15573 0.3375 C -0.15755 0.33843 -0.15951 0.33843 -0.16133 0.33912 C -0.16419 0.34005 -0.1651 0.34074 -0.16784 0.34236 C -0.1707 0.34583 -0.1707 0.34607 -0.17422 0.34907 C -0.17578 0.35023 -0.17734 0.35116 -0.17891 0.35232 C -0.17982 0.35278 -0.18073 0.35324 -0.18164 0.35394 C -0.18294 0.35486 -0.18412 0.35602 -0.18542 0.35718 C -0.18594 0.3588 -0.18633 0.36088 -0.18724 0.36204 C -0.18932 0.36528 -0.19219 0.36597 -0.19466 0.36713 C -0.2 0.37292 -0.19805 0.36968 -0.20104 0.37523 L -0.20104 0.3787 " pathEditMode="relative" ptsTypes="AAAAAAAAAAAAAAAAAAAAAAAAAAAAAAAAAAAAAAAAAAAAAAAAA"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5312 0.03495 L -0.05312 0.03495 C -0.06237 0.04097 -0.05807 0.0382 -0.06614 0.04306 C -0.06706 0.04352 -0.06797 0.04468 -0.06888 0.04468 L -0.08008 0.0463 C -0.08255 0.04792 -0.08646 0.05046 -0.08932 0.05139 C -0.0918 0.05208 -0.09427 0.05255 -0.09674 0.05301 L -0.10221 0.05625 C -0.11237 0.06227 -0.10404 0.05787 -0.12812 0.05949 C -0.13411 0.06667 -0.12825 0.06065 -0.14023 0.06458 C -0.14245 0.06528 -0.14453 0.06667 -0.14674 0.06782 C -0.14792 0.06852 -0.14909 0.06921 -0.15039 0.06945 C -0.15534 0.07037 -0.16029 0.0706 -0.16523 0.07107 C -0.18659 0.0787 -0.15807 0.06898 -0.21797 0.07454 C -0.22669 0.07523 -0.23529 0.07778 -0.24388 0.0794 C -0.2513 0.08079 -0.25404 0.08056 -0.26055 0.08264 C -0.27148 0.08611 -0.26732 0.08588 -0.27721 0.08773 L -0.29765 0.09097 C -0.30286 0.09167 -0.30807 0.0919 -0.31341 0.09259 C -0.31745 0.09306 -0.32135 0.09375 -0.32539 0.09421 C -0.32552 0.09421 -0.33164 0.09884 -0.33281 0.09907 C -0.3362 0.1 -0.33958 0.10023 -0.34297 0.10093 C -0.34635 0.10023 -0.34987 0.1 -0.35312 0.09907 C -0.35443 0.09884 -0.3569 0.09745 -0.3569 0.09745 L -0.36146 0.09907 " pathEditMode="relative" ptsTypes="AAAAAAAAAAAAAAAAAAAAAAAAA">
                                      <p:cBhvr>
                                        <p:cTn id="8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299254 -0.068657 C -0.0323954 -0.070507 -0.0348654 -0.072127 -0.0373454 -0.073747 C -0.0386454 -0.074447 -0.0399454 -0.074217 -0.0411154 -0.075367 C -0.0422954 -0.076527 -0.0426854 -0.079307 -0.0438554 -0.080227 C -0.0464554 -0.082317 -0.0494554 -0.082317 -0.0521854 -0.083707 C -0.0544054 -0.084627 -0.0564854 -0.085787 -0.0586954 -0.086947 C -0.0596054 -0.087407 -0.0605254 -0.087867 -0.0614354 -0.088567 C -0.0627354 -0.089487 -0.0639054 -0.090877 -0.0652054 -0.091807 C -0.0661154 -0.092497 -0.0670354 -0.092727 -0.0679454 -0.093427 C -0.0735454 -0.097827 -0.0698954 -0.096207 -0.0762754 -0.100137 C -0.0784854 -0.101297 -0.0805754 -0.102227 -0.0827854 -0.103377 C -0.0868254 -0.114027 -0.0818754 -0.103377 -0.0883854 -0.109857 C -0.0980254 -0.119817 -0.0852554 -0.111477 -0.0938554 -0.116577 C -0.0951554 -0.118197 -0.0961954 -0.120047 -0.0976254 -0.121437 C -0.0984154 -0.122357 -0.0995854 -0.122127 -0.100365 -0.123057 C -0.101405 -0.124447 -0.102055 -0.126757 -0.103095 -0.128147 C -0.105445 -0.130697 -0.108175 -0.132087 -0.110525 -0.134627 C -0.112085 -0.136247 -0.113515 -0.138337 -0.115205 -0.139487 C -0.116245 -0.140417 -0.122755 -0.142727 -0.123545 -0.142967 C -0.124455 -0.143887 -0.125495 -0.144817 -0.126275 -0.146207 C -0.127315 -0.147597 -0.127835 -0.150607 -0.129135 -0.151067 C -0.133565 -0.152917 -0.138385 -0.152227 -0.142945 -0.152687 C -0.145025 -0.154307 -0.148155 -0.156617 -0.150365 -0.157777 C -0.152835 -0.158937 -0.157785 -0.161017 -0.157785 -0.161017 C -0.159345 -0.162637 -0.160785 -0.164487 -0.162475 -0.165877 C -0.163905 -0.167267 -0.165595 -0.167727 -0.167035 -0.169357 C -0.168205 -0.170507 -0.168855 -0.172597 -0.169895 -0.174217 C -0.175625 -0.182777 -0.171325 -0.170047 -0.180055 -0.190647 C -0.180965 -0.192967 -0.181875 -0.195047 -0.182785 -0.197357 C -0.183435 -0.198977 -0.183955 -0.200607 -0.184605 -0.202227 C -0.185525 -0.204077 -0.186565 -0.205467 -0.187475 -0.207087 C -0.187735 -0.208707 -0.187735 -0.210787 -0.188385 -0.212177 C -0.189035 -0.213567 -0.190335 -0.214027 -0.191115 -0.215417 C -0.192425 -0.217497 -0.193725 -0.219587 -0.194895 -0.221897 C -0.195545 -0.223517 -0.195935 -0.225607 -0.196715 -0.226987 C -0.197495 -0.228377 -0.198675 -0.228847 -0.199455 -0.230227 C -0.204275 -0.237407 -0.203745 -0.240647 -0.210525 -0.246667 C -0.215075 -0.250607 -0.213255 -0.248287 -0.216115 -0.253147 L -0.218855 -0.248287 " pathEditMode="relative" rAng="0" ptsTypes="AAAAAAAAAAAAAAAAAAAAAAAAAAAAAAAAAAAAAAAAA">
                                      <p:cBhvr>
                                        <p:cTn id="10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0" y="-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500"/>
                            </p:stCondLst>
                            <p:childTnLst>
                              <p:par>
                                <p:cTn id="10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DBF163D-21DD-4994-8FB0-A213F6576138}"/>
</file>

<file path=customXml/itemProps2.xml><?xml version="1.0" encoding="utf-8"?>
<ds:datastoreItem xmlns:ds="http://schemas.openxmlformats.org/officeDocument/2006/customXml" ds:itemID="{6D77FA3E-4808-4774-8594-1D272FD356E3}"/>
</file>

<file path=customXml/itemProps3.xml><?xml version="1.0" encoding="utf-8"?>
<ds:datastoreItem xmlns:ds="http://schemas.openxmlformats.org/officeDocument/2006/customXml" ds:itemID="{6422237D-C172-48E2-9600-07913CD27A5D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16</cp:revision>
  <dcterms:created xsi:type="dcterms:W3CDTF">2024-04-10T11:41:00Z</dcterms:created>
  <dcterms:modified xsi:type="dcterms:W3CDTF">2025-02-19T13:09:17Z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C40BC585936F415583CCB0C476B647FD_12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