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39540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654594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669647" y="414337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639540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654594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669647" y="24293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639540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654594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669647" y="4444444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 descr="Изображение выглядит как спорт, спортивная игра, баскетбол, мяч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27" y="740895"/>
            <a:ext cx="1570988" cy="157098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имвол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11" y="4440800"/>
            <a:ext cx="1941501" cy="19415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лекопитающее, грива, кобыла, лошадь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29" y="2625356"/>
            <a:ext cx="1381455" cy="16231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Богомол, Настоящие богомол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1" y="679570"/>
            <a:ext cx="1513918" cy="1513918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87" y="2868833"/>
            <a:ext cx="1682401" cy="126180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мороженое, Рожок мороженого, замороженный десерт, Мягкое морожен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81" y="478026"/>
            <a:ext cx="1888287" cy="1888287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7" name="Прямоугольник: скругленные углы 16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212" y="860407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5854D4A1-F761-E7E7-994F-5430DB6735D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82" y="4655481"/>
            <a:ext cx="1604085" cy="160408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3B84107-6D20-E5E1-728D-FE2721E8C49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43" y="4630007"/>
            <a:ext cx="1655436" cy="165543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027E3C2-D626-7B9E-4D8C-EA4BAE9213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43" y="2512817"/>
            <a:ext cx="1899658" cy="1899658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69803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3190206" y="195697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826890" y="56972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2011310" y="8021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73031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222486" y="195697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858609" y="573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4072032" y="80215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762591" y="4450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240252" y="194245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907000" y="56154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6090700" y="80810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692366" y="246493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3184541" y="3976888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844948" y="257803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2034687" y="280192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711034" y="24649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5203209" y="39768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872112" y="257199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4045719" y="279782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729702" y="24649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221877" y="39768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884015" y="257199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6080962" y="28061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686356" y="44647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3178531" y="597665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865506" y="45574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2046842" y="47916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721915" y="4469725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214090" y="598167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882292" y="458107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4075079" y="481863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757474" y="447474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206107" y="598669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919229" y="456093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6107492" y="477909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6" fill="hold">
                      <p:stCondLst>
                        <p:cond delay="0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2024-05-06T15:26:00Z</dcterms:created>
  <dcterms:modified xsi:type="dcterms:W3CDTF">2024-11-22T16:18:34Z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FADBE9841DC541F69D92A48BFA681E39_12</vt:lpwstr>
  </property>
  <property fmtid="{D5CDD505-2E9C-101B-9397-08002B2CF9AE}" pid="3" name="KSOProductBuildVer">
    <vt:lpwstr>1033-12.2.0.17119</vt:lpwstr>
  </property>
</Properties>
</file>