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92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2E934F9-CD9E-46ED-88A0-293D15260F5C}"/>
              </a:ext>
            </a:extLst>
          </p:cNvPr>
          <p:cNvGrpSpPr/>
          <p:nvPr/>
        </p:nvGrpSpPr>
        <p:grpSpPr>
          <a:xfrm>
            <a:off x="218209" y="1368450"/>
            <a:ext cx="4095448" cy="4034168"/>
            <a:chOff x="105264" y="570662"/>
            <a:chExt cx="5746976" cy="5716676"/>
          </a:xfrm>
          <a:effectLst>
            <a:glow rad="114300">
              <a:schemeClr val="bg1"/>
            </a:glow>
          </a:effectLst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0D58CA9-3335-45B0-B808-CC561F64C9C0}"/>
                </a:ext>
              </a:extLst>
            </p:cNvPr>
            <p:cNvGrpSpPr/>
            <p:nvPr/>
          </p:nvGrpSpPr>
          <p:grpSpPr>
            <a:xfrm>
              <a:off x="105264" y="570662"/>
              <a:ext cx="5746976" cy="5716676"/>
              <a:chOff x="105264" y="570662"/>
              <a:chExt cx="5746976" cy="5716676"/>
            </a:xfrm>
          </p:grpSpPr>
          <p:pic>
            <p:nvPicPr>
              <p:cNvPr id="7172" name="Picture 4" descr="Колесо Фортуны | Knife Hit вики | Fandom">
                <a:extLst>
                  <a:ext uri="{FF2B5EF4-FFF2-40B4-BE49-F238E27FC236}">
                    <a16:creationId xmlns:a16="http://schemas.microsoft.com/office/drawing/2014/main" id="{F2457D9D-BC97-431D-AD4C-2BC37A3F13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64" y="570662"/>
                <a:ext cx="5746976" cy="571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Блок-схема: узел суммирования 29">
                <a:extLst>
                  <a:ext uri="{FF2B5EF4-FFF2-40B4-BE49-F238E27FC236}">
                    <a16:creationId xmlns:a16="http://schemas.microsoft.com/office/drawing/2014/main" id="{7DCBC62B-4C49-443C-8C38-C7D68FF1F90D}"/>
                  </a:ext>
                </a:extLst>
              </p:cNvPr>
              <p:cNvSpPr/>
              <p:nvPr/>
            </p:nvSpPr>
            <p:spPr>
              <a:xfrm>
                <a:off x="425502" y="934042"/>
                <a:ext cx="5109694" cy="5029200"/>
              </a:xfrm>
              <a:prstGeom prst="flowChartSummingJuncti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7536E25-448A-4B2D-879C-B24C1F0F5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6583" y="2206129"/>
              <a:ext cx="1990681" cy="204719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9B8175B-D3CE-485A-B607-26B822B51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288"/>
            <a:stretch/>
          </p:blipFill>
          <p:spPr bwMode="auto">
            <a:xfrm rot="17297645">
              <a:off x="1920431" y="1276693"/>
              <a:ext cx="1805616" cy="1499844"/>
            </a:xfrm>
            <a:prstGeom prst="rect">
              <a:avLst/>
            </a:prstGeom>
            <a:noFill/>
            <a:effectLst>
              <a:glow rad="25022">
                <a:schemeClr val="bg1">
                  <a:alpha val="8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C2048D-7749-4AB9-8BBA-780260CF1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523678">
              <a:off x="598504" y="2613778"/>
              <a:ext cx="1682910" cy="173068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B4F895F1-C48A-4350-AFF1-59FB4334C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50544">
              <a:off x="2183441" y="4153387"/>
              <a:ext cx="1677891" cy="163157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Составь предложение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Какой?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Какая?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Какие?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много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Назови ласково</a:t>
              </a: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2E3FD4-B530-449D-9796-3BF2223A9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456" y="3319180"/>
            <a:ext cx="3382567" cy="33825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grpSp>
        <p:nvGrpSpPr>
          <p:cNvPr id="46" name="Группа 6">
            <a:extLst>
              <a:ext uri="{FF2B5EF4-FFF2-40B4-BE49-F238E27FC236}">
                <a16:creationId xmlns:a16="http://schemas.microsoft.com/office/drawing/2014/main" id="{8DB78CAF-06A3-4AB2-8FD5-AD731D9AF8B2}"/>
              </a:ext>
            </a:extLst>
          </p:cNvPr>
          <p:cNvGrpSpPr/>
          <p:nvPr/>
        </p:nvGrpSpPr>
        <p:grpSpPr>
          <a:xfrm>
            <a:off x="202554" y="1438665"/>
            <a:ext cx="4095448" cy="3999657"/>
            <a:chOff x="105264" y="570662"/>
            <a:chExt cx="5746976" cy="5716676"/>
          </a:xfrm>
          <a:effectLst>
            <a:glow rad="114300">
              <a:schemeClr val="bg1"/>
            </a:glow>
          </a:effectLst>
        </p:grpSpPr>
        <p:grpSp>
          <p:nvGrpSpPr>
            <p:cNvPr id="47" name="Группа 10">
              <a:extLst>
                <a:ext uri="{FF2B5EF4-FFF2-40B4-BE49-F238E27FC236}">
                  <a16:creationId xmlns:a16="http://schemas.microsoft.com/office/drawing/2014/main" id="{B0090DE2-A5E9-4FBE-A06A-6ECFEA24B92C}"/>
                </a:ext>
              </a:extLst>
            </p:cNvPr>
            <p:cNvGrpSpPr/>
            <p:nvPr/>
          </p:nvGrpSpPr>
          <p:grpSpPr>
            <a:xfrm>
              <a:off x="105264" y="570662"/>
              <a:ext cx="5746976" cy="5716676"/>
              <a:chOff x="105264" y="570662"/>
              <a:chExt cx="5746976" cy="5716676"/>
            </a:xfrm>
          </p:grpSpPr>
          <p:pic>
            <p:nvPicPr>
              <p:cNvPr id="52" name="Picture 4" descr="Колесо Фортуны | Knife Hit вики | Fandom">
                <a:extLst>
                  <a:ext uri="{FF2B5EF4-FFF2-40B4-BE49-F238E27FC236}">
                    <a16:creationId xmlns:a16="http://schemas.microsoft.com/office/drawing/2014/main" id="{99D16BCF-7894-4AA0-91A4-15FCF46E1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64" y="570662"/>
                <a:ext cx="5746976" cy="571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Блок-схема: узел суммирования 29">
                <a:extLst>
                  <a:ext uri="{FF2B5EF4-FFF2-40B4-BE49-F238E27FC236}">
                    <a16:creationId xmlns:a16="http://schemas.microsoft.com/office/drawing/2014/main" id="{449CBB03-B187-4089-B8B3-AF5380CFF194}"/>
                  </a:ext>
                </a:extLst>
              </p:cNvPr>
              <p:cNvSpPr/>
              <p:nvPr/>
            </p:nvSpPr>
            <p:spPr>
              <a:xfrm>
                <a:off x="425502" y="934042"/>
                <a:ext cx="5109694" cy="5029201"/>
              </a:xfrm>
              <a:prstGeom prst="flowChartSummingJuncti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9C14C127-FD06-473C-A9FF-70BF27F28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6583" y="2206129"/>
              <a:ext cx="1990681" cy="2047193"/>
            </a:xfrm>
            <a:prstGeom prst="rect">
              <a:avLst/>
            </a:prstGeom>
            <a:noFill/>
            <a:effectLst>
              <a:glow rad="127000">
                <a:schemeClr val="bg1">
                  <a:alpha val="86644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C4626C0F-B7BB-4290-B223-EF4973EF7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288"/>
            <a:stretch/>
          </p:blipFill>
          <p:spPr bwMode="auto">
            <a:xfrm rot="17297645">
              <a:off x="1920431" y="1276693"/>
              <a:ext cx="1805616" cy="1499844"/>
            </a:xfrm>
            <a:prstGeom prst="rect">
              <a:avLst/>
            </a:prstGeom>
            <a:noFill/>
            <a:effectLst>
              <a:glow rad="123238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id="{5B183CA1-BFE5-4030-86DB-EA5ADC5D2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523678">
              <a:off x="598504" y="2613778"/>
              <a:ext cx="1682910" cy="1730685"/>
            </a:xfrm>
            <a:prstGeom prst="rect">
              <a:avLst/>
            </a:prstGeom>
            <a:noFill/>
            <a:effectLst>
              <a:glow rad="127000">
                <a:schemeClr val="bg1">
                  <a:alpha val="74871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57906796-719D-464F-A12D-76EC45E73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50544">
              <a:off x="2183441" y="4153387"/>
              <a:ext cx="1677891" cy="1631573"/>
            </a:xfrm>
            <a:prstGeom prst="rect">
              <a:avLst/>
            </a:prstGeom>
            <a:noFill/>
            <a:effectLst>
              <a:glow rad="127000">
                <a:schemeClr val="bg1">
                  <a:alpha val="93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A1C7B5-059E-4A8A-8805-C82379C4C7A1}"/>
</file>

<file path=customXml/itemProps2.xml><?xml version="1.0" encoding="utf-8"?>
<ds:datastoreItem xmlns:ds="http://schemas.openxmlformats.org/officeDocument/2006/customXml" ds:itemID="{41A621C2-F7C7-427A-9A66-CE95728C1091}"/>
</file>

<file path=customXml/itemProps3.xml><?xml version="1.0" encoding="utf-8"?>
<ds:datastoreItem xmlns:ds="http://schemas.openxmlformats.org/officeDocument/2006/customXml" ds:itemID="{C3313D16-CB71-4C34-822A-69C5AF84C6FB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9</cp:revision>
  <dcterms:created xsi:type="dcterms:W3CDTF">2024-12-13T16:01:22Z</dcterms:created>
  <dcterms:modified xsi:type="dcterms:W3CDTF">2024-12-15T19:05:58Z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