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66" d="100"/>
          <a:sy n="66" d="100"/>
        </p:scale>
        <p:origin x="2232" y="81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63573" y="436374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USZ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318838" y="5797297"/>
            <a:ext cx="917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ESZ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90805" y="2606352"/>
            <a:ext cx="848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SZE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544464" y="4753133"/>
            <a:ext cx="979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SZA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62771" y="5529532"/>
            <a:ext cx="861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626704" y="4181509"/>
            <a:ext cx="979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SZA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6946423" y="5197319"/>
            <a:ext cx="851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OSZ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823315" y="1956211"/>
            <a:ext cx="929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61914" y="879409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SZU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603013" y="3077407"/>
            <a:ext cx="922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SZE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137212" y="1444125"/>
            <a:ext cx="930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YSZ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4623" y="2597857"/>
            <a:ext cx="1010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SZO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185544" y="5145802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USZ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64077" y="5147299"/>
            <a:ext cx="76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SZU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55919" y="2216815"/>
            <a:ext cx="904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ASZ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75" y="73767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2025-01-24T21:31:48Z</dcterms:created>
  <dcterms:modified xsi:type="dcterms:W3CDTF">2025-06-23T09:26:39Z</dcterms:modified>
</cp:coreProperties>
</file>