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6D9BD-3265-A880-FF08-A570E34B9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447466-1422-C20E-E304-56B4EF4F5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6461F8-7FC4-CE87-FB82-F6365EA25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750" cy="6985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590430-EE53-DD27-59E5-C739BCED8C9F}"/>
              </a:ext>
            </a:extLst>
          </p:cNvPr>
          <p:cNvSpPr/>
          <p:nvPr/>
        </p:nvSpPr>
        <p:spPr>
          <a:xfrm>
            <a:off x="3586016" y="1414118"/>
            <a:ext cx="7899400" cy="462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7FC83A-D25D-F872-7ECF-D6BD78104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27785" y="-1151497"/>
            <a:ext cx="10674795" cy="95070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B2BE70-CE1B-AA94-332D-F1494BE1B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" y="3958357"/>
            <a:ext cx="2985154" cy="29851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06" y="1697027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17" y="1512489"/>
            <a:ext cx="1731845" cy="17318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20" y="3899845"/>
            <a:ext cx="1851833" cy="18518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4765" y="4007454"/>
            <a:ext cx="1636613" cy="16366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50" y="3012826"/>
            <a:ext cx="2254231" cy="10124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t="17508" r="4727" b="17403"/>
          <a:stretch/>
        </p:blipFill>
        <p:spPr>
          <a:xfrm>
            <a:off x="7423812" y="1713992"/>
            <a:ext cx="1712598" cy="130351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503" y="4027015"/>
            <a:ext cx="1722711" cy="160174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1740" y="2973404"/>
            <a:ext cx="1424573" cy="14245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98" y="1813554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8652" y="4284909"/>
            <a:ext cx="1228571" cy="122857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3932247" y="1811304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07957" y="14803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90844" y="1799507"/>
            <a:ext cx="1269685" cy="12942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91425" y="2142760"/>
            <a:ext cx="1163227" cy="11857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8132" y="3043179"/>
            <a:ext cx="216005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74203" y="2962736"/>
            <a:ext cx="1244718" cy="12688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1499" y="4166408"/>
            <a:ext cx="1393780" cy="121684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343118">
            <a:off x="5819695" y="4067946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04324" y="4209790"/>
            <a:ext cx="1380084" cy="140683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47282" y="4298596"/>
            <a:ext cx="1157594" cy="11800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08" y="2432677"/>
            <a:ext cx="2501150" cy="25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2024-08-14T14:28:35Z</dcterms:created>
  <dcterms:modified xsi:type="dcterms:W3CDTF">2024-11-16T13:41:40Z</dcterms:modified>
</cp:coreProperties>
</file>