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429" y="369628"/>
            <a:ext cx="2910840" cy="291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4D7B69-B67F-4CA5-9CB7-4049648C84DE}"/>
</file>

<file path=customXml/itemProps2.xml><?xml version="1.0" encoding="utf-8"?>
<ds:datastoreItem xmlns:ds="http://schemas.openxmlformats.org/officeDocument/2006/customXml" ds:itemID="{178A3D7B-C22A-423B-A53A-786411CCB527}"/>
</file>

<file path=customXml/itemProps3.xml><?xml version="1.0" encoding="utf-8"?>
<ds:datastoreItem xmlns:ds="http://schemas.openxmlformats.org/officeDocument/2006/customXml" ds:itemID="{9FFB12FA-E209-486E-8989-AD6B94579A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