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520" y="2812415"/>
            <a:ext cx="3362960" cy="33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2024-04-21T08:51:00Z</dcterms:created>
  <dcterms:modified xsi:type="dcterms:W3CDTF">2024-12-05T08:12:46Z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