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>
        <p:scale>
          <a:sx n="75" d="100"/>
          <a:sy n="75" d="100"/>
        </p:scale>
        <p:origin x="1278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ина, растение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BC43C6-8DBA-AC2B-2BA3-1E8632341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B9150958-FCA5-D304-309F-384E61858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84" flipH="1">
            <a:off x="-317292" y="2348304"/>
            <a:ext cx="3791219" cy="4265122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245" y="3657053"/>
            <a:ext cx="2759683" cy="275968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2DF3500-46F9-6F18-A816-09A4464382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r="6591" b="45755"/>
          <a:stretch/>
        </p:blipFill>
        <p:spPr>
          <a:xfrm>
            <a:off x="1141774" y="2730003"/>
            <a:ext cx="8445048" cy="4127998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547E7A1-2244-59D3-0A58-8F390E733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11" y="1992801"/>
            <a:ext cx="2141448" cy="2141448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B210975-480F-210A-3D36-C0473EEE0064}"/>
              </a:ext>
            </a:extLst>
          </p:cNvPr>
          <p:cNvGrpSpPr/>
          <p:nvPr/>
        </p:nvGrpSpPr>
        <p:grpSpPr>
          <a:xfrm>
            <a:off x="2749400" y="2686652"/>
            <a:ext cx="1952757" cy="1979984"/>
            <a:chOff x="2407906" y="2442244"/>
            <a:chExt cx="2240059" cy="2240059"/>
          </a:xfrm>
        </p:grpSpPr>
        <p:pic>
          <p:nvPicPr>
            <p:cNvPr id="16" name="Рисунок 15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16748A3-99A6-F928-76F0-D4C160C7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06" y="2442244"/>
              <a:ext cx="2240059" cy="2240059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5C33B23-04AA-BDAB-B0C0-5A57A9E6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083" y="3087763"/>
              <a:ext cx="1050991" cy="120113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80" name="Рисунок 7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F95B31-0F0B-0B66-D060-95EA7F6611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37200" r="43989" b="45745"/>
          <a:stretch/>
        </p:blipFill>
        <p:spPr>
          <a:xfrm>
            <a:off x="1149393" y="5560135"/>
            <a:ext cx="4767778" cy="129786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970E256D-257A-9F8F-0507-CD6A36BFE3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408" y="2442243"/>
            <a:ext cx="2273649" cy="2273649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A03CA74-4B1E-A0BC-C7DF-AE6141B9E415}"/>
              </a:ext>
            </a:extLst>
          </p:cNvPr>
          <p:cNvGrpSpPr/>
          <p:nvPr/>
        </p:nvGrpSpPr>
        <p:grpSpPr>
          <a:xfrm>
            <a:off x="1910079" y="3958148"/>
            <a:ext cx="1674541" cy="1254254"/>
            <a:chOff x="2085148" y="5712558"/>
            <a:chExt cx="1674541" cy="1254254"/>
          </a:xfrm>
        </p:grpSpPr>
        <p:pic>
          <p:nvPicPr>
            <p:cNvPr id="29" name="Рисунок 28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94BDB01-E6C7-247A-D1E4-23BAD8658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148" y="5712558"/>
              <a:ext cx="1674541" cy="1254254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13" name="Рисунок 12" descr="Изображение выглядит как транспортное средство, колесо, мотоцикл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9C17B30-A015-786F-C1BE-F5DA8164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902" y="5729608"/>
              <a:ext cx="1365901" cy="1024426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CD64476-D9C7-B818-DF14-9D60C789817D}"/>
              </a:ext>
            </a:extLst>
          </p:cNvPr>
          <p:cNvGrpSpPr/>
          <p:nvPr/>
        </p:nvGrpSpPr>
        <p:grpSpPr>
          <a:xfrm>
            <a:off x="4066331" y="1856584"/>
            <a:ext cx="2683296" cy="2683296"/>
            <a:chOff x="7886354" y="630291"/>
            <a:chExt cx="2683296" cy="2683296"/>
          </a:xfrm>
        </p:grpSpPr>
        <p:pic>
          <p:nvPicPr>
            <p:cNvPr id="41" name="Рисунок 40" descr="Изображение выглядит как кухонные принадлежности, горшок, заварочный чайник,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F4CEC5F-822C-BD19-C76B-06748FA27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354" y="630291"/>
              <a:ext cx="2683296" cy="2683296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Устройство вывода, Персональный компьютер, Оргтех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C0367D8D-5C30-5B98-C924-15917F92C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553" y="1455373"/>
              <a:ext cx="1510515" cy="1510515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FDB0CC0-BCB2-BACB-5617-32CC1FF2EA5D}"/>
              </a:ext>
            </a:extLst>
          </p:cNvPr>
          <p:cNvGrpSpPr/>
          <p:nvPr/>
        </p:nvGrpSpPr>
        <p:grpSpPr>
          <a:xfrm>
            <a:off x="6070676" y="2600579"/>
            <a:ext cx="1963232" cy="1963232"/>
            <a:chOff x="5861088" y="2802885"/>
            <a:chExt cx="1963232" cy="196323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B7D3DC3-DCD6-97E7-2124-64707A9F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088" y="2802885"/>
              <a:ext cx="1963232" cy="196323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4B7FD9C-C74D-D468-E01D-B8A493CE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410" y="3336267"/>
              <a:ext cx="1209697" cy="120969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12" name="Рисунок 11" descr="Изображение выглядит как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3ACBF9-A509-99C0-1B77-1C3BD22EFF6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5" y="3556035"/>
            <a:ext cx="1214670" cy="121467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5B27811-7DF6-5853-5D4B-7EA69D359C99}"/>
              </a:ext>
            </a:extLst>
          </p:cNvPr>
          <p:cNvGrpSpPr/>
          <p:nvPr/>
        </p:nvGrpSpPr>
        <p:grpSpPr>
          <a:xfrm>
            <a:off x="5399310" y="4174439"/>
            <a:ext cx="1938587" cy="1473495"/>
            <a:chOff x="6854618" y="4542117"/>
            <a:chExt cx="1938587" cy="1473495"/>
          </a:xfrm>
        </p:grpSpPr>
        <p:pic>
          <p:nvPicPr>
            <p:cNvPr id="23" name="Рисунок 22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6AB6B1D-CAC6-3759-51F0-194844C6A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4618" y="4542117"/>
              <a:ext cx="1938587" cy="147349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еда, Быстрое питание, сэндвич, Американская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59293621-E80F-AD42-2395-84546A8BB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303" y="4556385"/>
              <a:ext cx="1361737" cy="1363579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5E8E969-6992-71F8-E5C3-F0907D9BA295}"/>
              </a:ext>
            </a:extLst>
          </p:cNvPr>
          <p:cNvGrpSpPr/>
          <p:nvPr/>
        </p:nvGrpSpPr>
        <p:grpSpPr>
          <a:xfrm>
            <a:off x="7525607" y="3441297"/>
            <a:ext cx="1940984" cy="1671434"/>
            <a:chOff x="9626576" y="2636586"/>
            <a:chExt cx="1940984" cy="1671434"/>
          </a:xfrm>
        </p:grpSpPr>
        <p:pic>
          <p:nvPicPr>
            <p:cNvPr id="33" name="Рисунок 32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E5373CC-852C-AAE7-D1F3-C32CCA541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6576" y="2798851"/>
              <a:ext cx="1940984" cy="1509169"/>
            </a:xfrm>
            <a:prstGeom prst="rect">
              <a:avLst/>
            </a:prstGeom>
          </p:spPr>
        </p:pic>
        <p:pic>
          <p:nvPicPr>
            <p:cNvPr id="3" name="Рисунок 2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8ABC1498-9193-F7E8-8B9F-6005A22AA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718" y="2636586"/>
              <a:ext cx="1584828" cy="1584828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6B0FA5A6-E2B1-C86D-6C2D-739C9CAE3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88" y="3185877"/>
            <a:ext cx="2402263" cy="2402263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47BEE313-1983-6808-C793-DBA743A66E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353" y="5091635"/>
            <a:ext cx="1993392" cy="1993392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AE4D3D3D-B5CC-EB0A-23B9-9F6251B144EA}"/>
              </a:ext>
            </a:extLst>
          </p:cNvPr>
          <p:cNvGrpSpPr/>
          <p:nvPr/>
        </p:nvGrpSpPr>
        <p:grpSpPr>
          <a:xfrm>
            <a:off x="3633186" y="4192357"/>
            <a:ext cx="1849125" cy="1432978"/>
            <a:chOff x="3051814" y="3967321"/>
            <a:chExt cx="1354404" cy="1056498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1" name="Рисунок 20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00F964-4BF8-2F88-5F79-3AFBF018B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814" y="3980262"/>
              <a:ext cx="1354404" cy="1043557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керамика, керамический, Предметная фотограф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ED85AE5-DA89-F923-2FF8-B7490AB82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354" y="3967321"/>
              <a:ext cx="1013533" cy="101353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27" y="59386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35</cp:revision>
  <dcterms:created xsi:type="dcterms:W3CDTF">2024-07-21T13:02:50Z</dcterms:created>
  <dcterms:modified xsi:type="dcterms:W3CDTF">2024-11-26T12:55:49Z</dcterms:modified>
</cp:coreProperties>
</file>