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019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319518" y="-388158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095479" y="614322"/>
            <a:ext cx="23717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A31E09-7A8E-4894-9550-B285BB79F168}"/>
</file>

<file path=customXml/itemProps2.xml><?xml version="1.0" encoding="utf-8"?>
<ds:datastoreItem xmlns:ds="http://schemas.openxmlformats.org/officeDocument/2006/customXml" ds:itemID="{8E24F967-D4C9-4DEE-BD07-9AD85BE5A145}"/>
</file>

<file path=customXml/itemProps3.xml><?xml version="1.0" encoding="utf-8"?>
<ds:datastoreItem xmlns:ds="http://schemas.openxmlformats.org/officeDocument/2006/customXml" ds:itemID="{B5FE040A-6BF3-4469-B3CF-EEA50583D3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2024-04-15T13:07:00Z</dcterms:created>
  <dcterms:modified xsi:type="dcterms:W3CDTF">2024-11-08T14:03:17Z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