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835" y="592116"/>
            <a:ext cx="1407984" cy="1407984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585" y="631646"/>
            <a:ext cx="1509954" cy="150995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74"/>
            <a:ext cx="5868926" cy="5651559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rcRect t="-2462" b="2462"/>
          <a:stretch>
            <a:fillRect/>
          </a:stretch>
        </p:blipFill>
        <p:spPr>
          <a:xfrm>
            <a:off x="7869555" y="3206750"/>
            <a:ext cx="3576320" cy="357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2024-05-14T07:01:00Z</dcterms:created>
  <dcterms:modified xsi:type="dcterms:W3CDTF">2025-07-04T09:58:19Z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