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2784C-B937-4713-AA11-E4B6B93B7B5C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19D32-3B99-47F4-8851-56B69362A57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03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A19D32-3B99-47F4-8851-56B69362A578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07.12.2024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11F7C1-9A65-7BFF-0FC0-7FBDF1E0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9B9A457-9AB4-2BC9-7EA0-6BC9311127C8}"/>
              </a:ext>
            </a:extLst>
          </p:cNvPr>
          <p:cNvSpPr/>
          <p:nvPr/>
        </p:nvSpPr>
        <p:spPr>
          <a:xfrm>
            <a:off x="5235045" y="129779"/>
            <a:ext cx="6562399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49E7DCF-D93B-A0AE-323B-BA6ADE483600}"/>
              </a:ext>
            </a:extLst>
          </p:cNvPr>
          <p:cNvSpPr/>
          <p:nvPr/>
        </p:nvSpPr>
        <p:spPr>
          <a:xfrm>
            <a:off x="3428993" y="129779"/>
            <a:ext cx="1738462" cy="595777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10009"/>
          <a:stretch/>
        </p:blipFill>
        <p:spPr>
          <a:xfrm>
            <a:off x="3619211" y="340254"/>
            <a:ext cx="1243816" cy="1417049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E98901F-70FF-6B82-597B-804D7D1E12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" r="2966"/>
          <a:stretch/>
        </p:blipFill>
        <p:spPr>
          <a:xfrm>
            <a:off x="3610405" y="1770690"/>
            <a:ext cx="1590845" cy="1417049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3694961" y="3143939"/>
            <a:ext cx="1366103" cy="1281353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>
            <a:off x="3537830" y="4443900"/>
            <a:ext cx="1496677" cy="1485101"/>
          </a:xfrm>
          <a:prstGeom prst="rect">
            <a:avLst/>
          </a:prstGeom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BD4AA20-06A5-AF8F-0164-71CD95A04F09}"/>
              </a:ext>
            </a:extLst>
          </p:cNvPr>
          <p:cNvSpPr/>
          <p:nvPr/>
        </p:nvSpPr>
        <p:spPr>
          <a:xfrm>
            <a:off x="5409328" y="802971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8C4F21A-15A6-26B9-3D06-0643E25E6580}"/>
              </a:ext>
            </a:extLst>
          </p:cNvPr>
          <p:cNvSpPr/>
          <p:nvPr/>
        </p:nvSpPr>
        <p:spPr>
          <a:xfrm>
            <a:off x="5409328" y="111000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6696AF2-9100-5EB3-775C-410D5A1FA628}"/>
              </a:ext>
            </a:extLst>
          </p:cNvPr>
          <p:cNvSpPr/>
          <p:nvPr/>
        </p:nvSpPr>
        <p:spPr>
          <a:xfrm>
            <a:off x="5405965" y="216731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070AE83-251F-F383-CB04-674B3E54F03D}"/>
              </a:ext>
            </a:extLst>
          </p:cNvPr>
          <p:cNvSpPr/>
          <p:nvPr/>
        </p:nvSpPr>
        <p:spPr>
          <a:xfrm>
            <a:off x="7166480" y="230661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3" name="Блок-схема: вузол 12">
            <a:extLst>
              <a:ext uri="{FF2B5EF4-FFF2-40B4-BE49-F238E27FC236}">
                <a16:creationId xmlns:a16="http://schemas.microsoft.com/office/drawing/2014/main" id="{3A725315-3342-8A41-1D9E-8312CF2E9AF4}"/>
              </a:ext>
            </a:extLst>
          </p:cNvPr>
          <p:cNvSpPr/>
          <p:nvPr/>
        </p:nvSpPr>
        <p:spPr>
          <a:xfrm>
            <a:off x="6510615" y="21845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4" name="Блок-схема: вузол 13">
            <a:extLst>
              <a:ext uri="{FF2B5EF4-FFF2-40B4-BE49-F238E27FC236}">
                <a16:creationId xmlns:a16="http://schemas.microsoft.com/office/drawing/2014/main" id="{32B0F084-14DF-5FB6-4ECA-744ED93DF362}"/>
              </a:ext>
            </a:extLst>
          </p:cNvPr>
          <p:cNvSpPr/>
          <p:nvPr/>
        </p:nvSpPr>
        <p:spPr>
          <a:xfrm>
            <a:off x="6503975" y="502064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15" name="Блок-схема: вузол 14">
            <a:extLst>
              <a:ext uri="{FF2B5EF4-FFF2-40B4-BE49-F238E27FC236}">
                <a16:creationId xmlns:a16="http://schemas.microsoft.com/office/drawing/2014/main" id="{83A2FCA1-988A-0CED-BB50-709785F2911C}"/>
              </a:ext>
            </a:extLst>
          </p:cNvPr>
          <p:cNvSpPr/>
          <p:nvPr/>
        </p:nvSpPr>
        <p:spPr>
          <a:xfrm>
            <a:off x="6526029" y="8744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AC835400-23F7-8136-F7F1-F644C0D67FF6}"/>
              </a:ext>
            </a:extLst>
          </p:cNvPr>
          <p:cNvSpPr/>
          <p:nvPr/>
        </p:nvSpPr>
        <p:spPr>
          <a:xfrm>
            <a:off x="5388211" y="4940643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28869620-FA51-F122-0E36-B01C9690A2A5}"/>
              </a:ext>
            </a:extLst>
          </p:cNvPr>
          <p:cNvSpPr/>
          <p:nvPr/>
        </p:nvSpPr>
        <p:spPr>
          <a:xfrm>
            <a:off x="5405965" y="247435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2" name="Блок-схема: вузол 21">
            <a:extLst>
              <a:ext uri="{FF2B5EF4-FFF2-40B4-BE49-F238E27FC236}">
                <a16:creationId xmlns:a16="http://schemas.microsoft.com/office/drawing/2014/main" id="{8A6DACB1-66FE-9E11-822B-01E753D72303}"/>
              </a:ext>
            </a:extLst>
          </p:cNvPr>
          <p:cNvSpPr/>
          <p:nvPr/>
        </p:nvSpPr>
        <p:spPr>
          <a:xfrm>
            <a:off x="8313829" y="2184525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DB926FC3-3AD7-631F-AB17-604BBA201663}"/>
              </a:ext>
            </a:extLst>
          </p:cNvPr>
          <p:cNvSpPr/>
          <p:nvPr/>
        </p:nvSpPr>
        <p:spPr>
          <a:xfrm>
            <a:off x="5388211" y="386984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E126283D-DB43-542F-CAF5-1C9FB096F190}"/>
              </a:ext>
            </a:extLst>
          </p:cNvPr>
          <p:cNvSpPr/>
          <p:nvPr/>
        </p:nvSpPr>
        <p:spPr>
          <a:xfrm>
            <a:off x="5390871" y="355265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0" name="Блок-схема: вузол 29">
            <a:extLst>
              <a:ext uri="{FF2B5EF4-FFF2-40B4-BE49-F238E27FC236}">
                <a16:creationId xmlns:a16="http://schemas.microsoft.com/office/drawing/2014/main" id="{7594263C-A69C-98B9-FD1B-BE9C851A5016}"/>
              </a:ext>
            </a:extLst>
          </p:cNvPr>
          <p:cNvSpPr/>
          <p:nvPr/>
        </p:nvSpPr>
        <p:spPr>
          <a:xfrm>
            <a:off x="6480338" y="35553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9" name="Блок-схема: вузол 8">
            <a:extLst>
              <a:ext uri="{FF2B5EF4-FFF2-40B4-BE49-F238E27FC236}">
                <a16:creationId xmlns:a16="http://schemas.microsoft.com/office/drawing/2014/main" id="{307F9DB0-DC2E-3459-D4DB-D6FA6687E95E}"/>
              </a:ext>
            </a:extLst>
          </p:cNvPr>
          <p:cNvSpPr/>
          <p:nvPr/>
        </p:nvSpPr>
        <p:spPr>
          <a:xfrm>
            <a:off x="7166480" y="86503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4" name="Блок-схема: вузол 23">
            <a:extLst>
              <a:ext uri="{FF2B5EF4-FFF2-40B4-BE49-F238E27FC236}">
                <a16:creationId xmlns:a16="http://schemas.microsoft.com/office/drawing/2014/main" id="{C606BB04-A538-F537-D5B5-44237392AACE}"/>
              </a:ext>
            </a:extLst>
          </p:cNvPr>
          <p:cNvSpPr/>
          <p:nvPr/>
        </p:nvSpPr>
        <p:spPr>
          <a:xfrm>
            <a:off x="8251082" y="35451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A3C37A66-7306-969B-582B-AF9A5DBCC29E}"/>
              </a:ext>
            </a:extLst>
          </p:cNvPr>
          <p:cNvSpPr/>
          <p:nvPr/>
        </p:nvSpPr>
        <p:spPr>
          <a:xfrm>
            <a:off x="5388211" y="5268290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C4585F3A-892F-0E00-258D-C2B5C0BB11FA}"/>
              </a:ext>
            </a:extLst>
          </p:cNvPr>
          <p:cNvSpPr/>
          <p:nvPr/>
        </p:nvSpPr>
        <p:spPr>
          <a:xfrm>
            <a:off x="7169382" y="5126339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FA02CC5-361C-B8B7-E3E2-EBCAAD8D1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09" y="2891774"/>
            <a:ext cx="3247601" cy="32476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162810" y="65405"/>
            <a:ext cx="1024161" cy="1011897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060E7055-F371-69B8-C515-9167FF642F1E}"/>
              </a:ext>
            </a:extLst>
          </p:cNvPr>
          <p:cNvSpPr/>
          <p:nvPr/>
        </p:nvSpPr>
        <p:spPr>
          <a:xfrm>
            <a:off x="7820776" y="96748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7" name="Блок-схема: вузол 6">
            <a:extLst>
              <a:ext uri="{FF2B5EF4-FFF2-40B4-BE49-F238E27FC236}">
                <a16:creationId xmlns:a16="http://schemas.microsoft.com/office/drawing/2014/main" id="{94310332-EE1B-2DFA-AECB-8650F33BFFF3}"/>
              </a:ext>
            </a:extLst>
          </p:cNvPr>
          <p:cNvSpPr/>
          <p:nvPr/>
        </p:nvSpPr>
        <p:spPr>
          <a:xfrm>
            <a:off x="8901755" y="83045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61A7CA77-CE36-0346-CFA4-50E877067397}"/>
              </a:ext>
            </a:extLst>
          </p:cNvPr>
          <p:cNvSpPr/>
          <p:nvPr/>
        </p:nvSpPr>
        <p:spPr>
          <a:xfrm>
            <a:off x="9525534" y="928507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28" name="Прямокутник 27">
            <a:extLst>
              <a:ext uri="{FF2B5EF4-FFF2-40B4-BE49-F238E27FC236}">
                <a16:creationId xmlns:a16="http://schemas.microsoft.com/office/drawing/2014/main" id="{FFB0853E-760D-81AC-5E91-92234C5D268D}"/>
              </a:ext>
            </a:extLst>
          </p:cNvPr>
          <p:cNvSpPr/>
          <p:nvPr/>
        </p:nvSpPr>
        <p:spPr>
          <a:xfrm>
            <a:off x="10606513" y="925874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5" name="Прямокутник 34">
            <a:extLst>
              <a:ext uri="{FF2B5EF4-FFF2-40B4-BE49-F238E27FC236}">
                <a16:creationId xmlns:a16="http://schemas.microsoft.com/office/drawing/2014/main" id="{52A1A901-D197-1081-03CF-DAC6AB523B78}"/>
              </a:ext>
            </a:extLst>
          </p:cNvPr>
          <p:cNvSpPr/>
          <p:nvPr/>
        </p:nvSpPr>
        <p:spPr>
          <a:xfrm>
            <a:off x="7110674" y="3552656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6" name="Прямокутник 35">
            <a:extLst>
              <a:ext uri="{FF2B5EF4-FFF2-40B4-BE49-F238E27FC236}">
                <a16:creationId xmlns:a16="http://schemas.microsoft.com/office/drawing/2014/main" id="{EEB7A73C-0E06-CC15-AA35-45EC3B6CD37B}"/>
              </a:ext>
            </a:extLst>
          </p:cNvPr>
          <p:cNvSpPr/>
          <p:nvPr/>
        </p:nvSpPr>
        <p:spPr>
          <a:xfrm>
            <a:off x="7103733" y="3868048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7" name="Прямокутник 36">
            <a:extLst>
              <a:ext uri="{FF2B5EF4-FFF2-40B4-BE49-F238E27FC236}">
                <a16:creationId xmlns:a16="http://schemas.microsoft.com/office/drawing/2014/main" id="{F0EEB697-B18D-7C29-1668-F099EF888F52}"/>
              </a:ext>
            </a:extLst>
          </p:cNvPr>
          <p:cNvSpPr/>
          <p:nvPr/>
        </p:nvSpPr>
        <p:spPr>
          <a:xfrm>
            <a:off x="8930187" y="3552655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sp>
        <p:nvSpPr>
          <p:cNvPr id="38" name="Прямокутник 37">
            <a:extLst>
              <a:ext uri="{FF2B5EF4-FFF2-40B4-BE49-F238E27FC236}">
                <a16:creationId xmlns:a16="http://schemas.microsoft.com/office/drawing/2014/main" id="{85197D85-C9D4-8393-10BB-874139986777}"/>
              </a:ext>
            </a:extLst>
          </p:cNvPr>
          <p:cNvSpPr/>
          <p:nvPr/>
        </p:nvSpPr>
        <p:spPr>
          <a:xfrm>
            <a:off x="8930187" y="3879402"/>
            <a:ext cx="914400" cy="2458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00000"/>
              </a:solidFill>
              <a:highlight>
                <a:srgbClr val="800000"/>
              </a:highlight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" r="4336"/>
          <a:stretch/>
        </p:blipFill>
        <p:spPr>
          <a:xfrm>
            <a:off x="5290377" y="1251094"/>
            <a:ext cx="4020190" cy="450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9" grpId="0" animBg="1"/>
      <p:bldP spid="9" grpId="1" animBg="1"/>
      <p:bldP spid="24" grpId="0" animBg="1"/>
      <p:bldP spid="24" grpId="1" animBg="1"/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7" grpId="0" animBg="1"/>
      <p:bldP spid="7" grpId="1" animBg="1"/>
      <p:bldP spid="25" grpId="0" animBg="1"/>
      <p:bldP spid="25" grpId="1" animBg="1"/>
      <p:bldP spid="28" grpId="0" animBg="1"/>
      <p:bldP spid="28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93FB499-D7EB-4911-87FC-F074D8388DFA}"/>
</file>

<file path=customXml/itemProps2.xml><?xml version="1.0" encoding="utf-8"?>
<ds:datastoreItem xmlns:ds="http://schemas.openxmlformats.org/officeDocument/2006/customXml" ds:itemID="{46BBE837-5EC1-4FE9-B04B-FF76FCE86BE0}"/>
</file>

<file path=customXml/itemProps3.xml><?xml version="1.0" encoding="utf-8"?>
<ds:datastoreItem xmlns:ds="http://schemas.openxmlformats.org/officeDocument/2006/customXml" ds:itemID="{0BA4921A-E546-4A97-BAF4-3B75DCB7140B}"/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21</cp:revision>
  <dcterms:created xsi:type="dcterms:W3CDTF">2024-04-13T20:46:49Z</dcterms:created>
  <dcterms:modified xsi:type="dcterms:W3CDTF">2024-12-07T14:00:40Z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