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DD0DA-8FF8-9212-27FD-B2046B8B0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" r="321"/>
          <a:stretch/>
        </p:blipFill>
        <p:spPr>
          <a:xfrm>
            <a:off x="26926" y="1614974"/>
            <a:ext cx="3438577" cy="34226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76653" y="2212919"/>
            <a:ext cx="2829984" cy="3078747"/>
            <a:chOff x="6267452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452" y="2286501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9662" y="2489472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93" y="2170245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93" b="90430" l="4883" r="50684">
                        <a14:foregroundMark x1="34375" y1="31543" x2="35156" y2="37207"/>
                        <a14:foregroundMark x1="29004" y1="12793" x2="29004" y2="12793"/>
                        <a14:foregroundMark x1="47461" y1="35547" x2="47461" y2="35547"/>
                        <a14:foregroundMark x1="38965" y1="71094" x2="38965" y2="71094"/>
                        <a14:foregroundMark x1="35156" y1="32324" x2="34961" y2="39258"/>
                        <a14:foregroundMark x1="41895" y1="30176" x2="42969" y2="31738"/>
                        <a14:backgroundMark x1="51563" y1="36035" x2="52051" y2="4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4" r="48415"/>
          <a:stretch/>
        </p:blipFill>
        <p:spPr>
          <a:xfrm>
            <a:off x="9619066" y="2194273"/>
            <a:ext cx="1952159" cy="3599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17" y="226342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5" y="2254099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4" y="816799"/>
            <a:ext cx="4694122" cy="4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358940-EBAB-4F1E-A94A-0FA5C2518B9E}"/>
</file>

<file path=customXml/itemProps2.xml><?xml version="1.0" encoding="utf-8"?>
<ds:datastoreItem xmlns:ds="http://schemas.openxmlformats.org/officeDocument/2006/customXml" ds:itemID="{13AD5DC2-0DFF-4257-80E9-7192E2EB69A3}"/>
</file>

<file path=customXml/itemProps3.xml><?xml version="1.0" encoding="utf-8"?>
<ds:datastoreItem xmlns:ds="http://schemas.openxmlformats.org/officeDocument/2006/customXml" ds:itemID="{F649B074-47FE-4583-A152-8C066863B23C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2025-04-16T14:00:17Z</dcterms:created>
  <dcterms:modified xsi:type="dcterms:W3CDTF">2025-04-18T13:44:58Z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