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96E5A-A786-4F74-AEB6-B1CAA0CA0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B5DCA2-4C24-4DE3-9CB3-9C97A5614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763A4-5FAD-47EC-88C9-B3611186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BF928-5579-4463-99A7-42287B94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8D13C-2905-4CB8-90CF-689443A8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1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7214-36A8-4C12-8B31-F33EAD22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BEC93C-6D5D-4FB5-9DD0-8EC200D18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D1369-C5A8-4D18-A049-DFF37900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3656F-31F7-4BE4-BC87-C8C541D7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DDD92-3F49-4866-B5B0-83561764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7F1184-D237-435B-975F-31B1A6CBB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D9E1CD-4878-4C30-BDE0-19D6B31CE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12D03-79FA-47D0-9715-CD62DECA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5A5F7-A417-44C0-A764-C21433D3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07127-E095-469F-9939-71E88694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5E48-CEC4-463C-856F-A750C1F3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2519A-5061-4A0B-BBFE-EC5A9BC9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1469B-46EA-48DC-A556-82FF8C11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34E23-61CB-4286-B7C6-ADA8F2BE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2D041-DB5F-4760-B312-BC4952B4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5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E08E3-594D-4779-8439-63C86253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3C00B7-1B87-47F0-9164-89AA3F991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27DAF-55B2-462C-AEFB-5F6D63A6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71D0F-25FA-4CC6-87E8-153A732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749FFE-0559-4BF2-977B-1935895E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5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1EAFA-7E1C-431F-8B85-F077BCDB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F448A-A83A-4C2E-90D8-E7029DBBF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009B7-0F36-4B17-BBA3-E0D3460A7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03F5C7-4DF2-4EF3-9B7E-3E515D8C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44E41-D6E2-4706-84F8-AC9FE4AC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304550-6EB3-4CD8-AF92-E653E073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19F2D-4BE3-4BC8-BF88-CAC7808F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65B86A-FE90-4FB5-A27B-D4A063F51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643934-0748-4ED2-B043-4DE4C3DF6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473318-A73C-4B71-9707-A0B35A232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DB7580-D7C2-4FAC-8A20-004E0D4B3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7364FB-931F-48C1-AE51-22B2C473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FD57F8-C71E-45C6-9849-A896329D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DE2B90-9575-44DA-9E91-ACD1F825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4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09E93-8691-43B1-9B3F-37634E78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1867FB-9D70-4FCF-A0C1-D2DECE0D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5BED84-D117-4F3D-9B41-E5AE14B2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6497D5-5912-456D-8FDD-4CF3B5F0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9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1B369C-81D0-48DB-A114-61FC4CF6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A7711F-E17D-47C7-A3BB-600EB93C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6F3880-BF09-4C09-8B44-10E267B4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0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9A0D0-8B71-401B-B2F5-B9CBE933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725D4-7B55-431C-B0AA-0DD790D4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BC40C7-5E69-4807-A8AE-55C089C66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C58C7-CF16-41AB-9054-EC715167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D0D76-A6AA-44E3-BC88-5F86EB73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51490-80BC-4000-B97C-7FEF8914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0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1584E-046E-4269-B48A-DDB44F53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B00786-DB3D-48EF-930A-1ADBEC776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2F1C5-A2E4-44EF-86A6-A8D723D69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46AC3E-B270-4C45-9A01-71AA2499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4B2C6-221A-411F-AF39-741484B6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0354FA-F4B7-4448-9BEB-555BF44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2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72306-9C7C-468E-B1EC-B320862A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157198-E775-47CA-A7BB-4BC1BCDE4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C0A85-CEC2-4036-83B5-C7F278A10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0BD69-6CFB-45B5-BE5C-40FB6D2B9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F3AB6-7E3B-4D5C-B91F-83C9DB3D8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F80893-D289-4AB5-AF65-3BA27F1B6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706755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7779F31-01C5-4866-9716-57FC0970C19B}"/>
              </a:ext>
            </a:extLst>
          </p:cNvPr>
          <p:cNvSpPr/>
          <p:nvPr/>
        </p:nvSpPr>
        <p:spPr>
          <a:xfrm>
            <a:off x="3514725" y="1266092"/>
            <a:ext cx="4758498" cy="470608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A45C8-1752-4BE7-9DA5-02296F59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31" b="91211" l="4297" r="94141">
                        <a14:foregroundMark x1="6055" y1="59277" x2="5957" y2="51074"/>
                        <a14:foregroundMark x1="4492" y1="53027" x2="4297" y2="50586"/>
                        <a14:foregroundMark x1="32031" y1="91211" x2="38379" y2="91211"/>
                        <a14:foregroundMark x1="94238" y1="63281" x2="94238" y2="61133"/>
                        <a14:foregroundMark x1="60938" y1="7715" x2="65039" y2="7031"/>
                        <a14:foregroundMark x1="49805" y1="47852" x2="50201" y2="47761"/>
                        <a14:foregroundMark x1="50301" y1="47572" x2="47852" y2="47852"/>
                        <a14:backgroundMark x1="25488" y1="65039" x2="31348" y2="67383"/>
                        <a14:backgroundMark x1="30859" y1="64844" x2="40820" y2="64551"/>
                        <a14:backgroundMark x1="40820" y1="64551" x2="41211" y2="64551"/>
                        <a14:backgroundMark x1="55566" y1="51758" x2="64453" y2="50000"/>
                        <a14:backgroundMark x1="64453" y1="50000" x2="65918" y2="50000"/>
                        <a14:backgroundMark x1="56836" y1="59668" x2="64160" y2="60938"/>
                        <a14:backgroundMark x1="67188" y1="47168" x2="73145" y2="50391"/>
                        <a14:backgroundMark x1="71484" y1="42480" x2="72363" y2="42285"/>
                        <a14:backgroundMark x1="27637" y1="70801" x2="36035" y2="69043"/>
                        <a14:backgroundMark x1="40572" y1="70387" x2="44043" y2="71191"/>
                        <a14:backgroundMark x1="36035" y1="69336" x2="39861" y2="70222"/>
                        <a14:backgroundMark x1="40595" y1="70340" x2="48047" y2="68555"/>
                        <a14:backgroundMark x1="38672" y1="70801" x2="39700" y2="70555"/>
                        <a14:backgroundMark x1="48047" y1="68555" x2="49121" y2="67773"/>
                        <a14:backgroundMark x1="76855" y1="50195" x2="75488" y2="47461"/>
                        <a14:backgroundMark x1="73438" y1="42871" x2="73438" y2="42871"/>
                        <a14:backgroundMark x1="37500" y1="70605" x2="47266" y2="70410"/>
                        <a14:backgroundMark x1="45898" y1="74023" x2="42285" y2="74512"/>
                        <a14:backgroundMark x1="39258" y1="75586" x2="35156" y2="74023"/>
                        <a14:backgroundMark x1="34375" y1="72949" x2="31152" y2="70215"/>
                        <a14:backgroundMark x1="35449" y1="74219" x2="45020" y2="72949"/>
                        <a14:backgroundMark x1="45020" y1="72949" x2="45117" y2="72949"/>
                        <a14:backgroundMark x1="47168" y1="71484" x2="57715" y2="65723"/>
                        <a14:backgroundMark x1="56641" y1="65430" x2="70215" y2="60059"/>
                        <a14:backgroundMark x1="70215" y1="60059" x2="70215" y2="59863"/>
                        <a14:backgroundMark x1="70215" y1="61426" x2="78711" y2="57324"/>
                        <a14:backgroundMark x1="81543" y1="56836" x2="84961" y2="54492"/>
                        <a14:backgroundMark x1="25586" y1="63574" x2="21875" y2="66309"/>
                        <a14:backgroundMark x1="25977" y1="62500" x2="37109" y2="57031"/>
                        <a14:backgroundMark x1="34570" y1="72949" x2="34766" y2="74023"/>
                        <a14:backgroundMark x1="25098" y1="62891" x2="25098" y2="62891"/>
                        <a14:backgroundMark x1="24707" y1="63477" x2="25781" y2="63281"/>
                        <a14:backgroundMark x1="26563" y1="62402" x2="24512" y2="62500"/>
                        <a14:backgroundMark x1="74414" y1="45117" x2="81152" y2="49316"/>
                        <a14:backgroundMark x1="37109" y1="55176" x2="45313" y2="53418"/>
                        <a14:backgroundMark x1="50000" y1="51660" x2="54883" y2="49316"/>
                        <a14:backgroundMark x1="53418" y1="48535" x2="57715" y2="47852"/>
                        <a14:backgroundMark x1="50195" y1="49414" x2="50879" y2="49609"/>
                        <a14:backgroundMark x1="49121" y1="50391" x2="52734" y2="48730"/>
                        <a14:backgroundMark x1="49121" y1="49805" x2="50586" y2="4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68" y="1078884"/>
            <a:ext cx="4758498" cy="51720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D00DDE-3B7C-4625-9FF5-6BDA1D488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74040" y="3252287"/>
            <a:ext cx="3435622" cy="34356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F648CD-BC83-473F-846A-C39253FBD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247">
            <a:off x="5059627" y="3043065"/>
            <a:ext cx="2097623" cy="20976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191ED9-3E37-42A2-8AD1-D835F0C61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65350">
            <a:off x="5054283" y="3210337"/>
            <a:ext cx="1917094" cy="19170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A642D0-C461-41B9-9B98-1C069ED87F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2963">
            <a:off x="4986749" y="2684892"/>
            <a:ext cx="2539855" cy="25398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4AA39C-3DD7-4A7C-8B97-E13B75669F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0499">
            <a:off x="4785489" y="2615430"/>
            <a:ext cx="2617537" cy="26175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FF08C1-4F6D-4D10-9B20-93424B449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4190">
            <a:off x="4932710" y="2899858"/>
            <a:ext cx="2244170" cy="22441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AF5829-BBBB-432E-8A1B-051CB4DF5D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3812">
            <a:off x="5121763" y="3048155"/>
            <a:ext cx="1884001" cy="1884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A1D4980-17DB-4D2A-8F30-C2A91AD064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848">
            <a:off x="4992454" y="2998232"/>
            <a:ext cx="2124681" cy="212468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471C1AF-9814-44C0-A234-5C626F5E4B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4690">
            <a:off x="4766220" y="2622024"/>
            <a:ext cx="2630212" cy="26302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F97C5B-8BBE-4D42-AC24-520B872A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310" y="56723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1513FA6-632C-427B-BBDB-785B50D2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5388" y="752278"/>
            <a:ext cx="5557171" cy="573371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042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AF9A6D-AADC-4B7B-8570-B4383A008249}"/>
</file>

<file path=customXml/itemProps2.xml><?xml version="1.0" encoding="utf-8"?>
<ds:datastoreItem xmlns:ds="http://schemas.openxmlformats.org/officeDocument/2006/customXml" ds:itemID="{EB4D4084-E556-4C0C-BFFE-21572F4EB9AB}"/>
</file>

<file path=customXml/itemProps3.xml><?xml version="1.0" encoding="utf-8"?>
<ds:datastoreItem xmlns:ds="http://schemas.openxmlformats.org/officeDocument/2006/customXml" ds:itemID="{0E65F496-5E0A-4BCC-8E75-D37DCAFDF8D3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2024-12-10T10:03:41Z</dcterms:created>
  <dcterms:modified xsi:type="dcterms:W3CDTF">2024-12-19T07:49:46Z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