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13" y="1"/>
            <a:ext cx="12285713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051" y="2369807"/>
            <a:ext cx="3628177" cy="370714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EF5E65F-6433-424D-9F8B-70F6C5A5696B}"/>
</file>

<file path=customXml/itemProps2.xml><?xml version="1.0" encoding="utf-8"?>
<ds:datastoreItem xmlns:ds="http://schemas.openxmlformats.org/officeDocument/2006/customXml" ds:itemID="{2CEE0878-4111-4BBF-AA55-94990CFD9C7D}"/>
</file>

<file path=customXml/itemProps3.xml><?xml version="1.0" encoding="utf-8"?>
<ds:datastoreItem xmlns:ds="http://schemas.openxmlformats.org/officeDocument/2006/customXml" ds:itemID="{55225ECC-B48F-4C27-BC34-67917F1A77A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Администратор</cp:lastModifiedBy>
  <cp:revision>23</cp:revision>
  <dcterms:created xsi:type="dcterms:W3CDTF">2024-04-15T16:59:00Z</dcterms:created>
  <dcterms:modified xsi:type="dcterms:W3CDTF">2024-10-28T12:52:53Z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