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8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43C7E-B6B7-42E9-B165-72B63FCD280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F1AF1-5223-4B15-8DAB-67B0EC277D37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6" Type="http://schemas.openxmlformats.org/officeDocument/2006/relationships/slideLayout" Target="../slideLayouts/slideLayout7.xml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2"/>
            <a:ext cx="12192000" cy="6852067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116970" y="633584"/>
            <a:ext cx="8451511" cy="551441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5549" y="782791"/>
            <a:ext cx="8200568" cy="525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5019" y="32005"/>
            <a:ext cx="646981" cy="601579"/>
          </a:xfrm>
          <a:prstGeom prst="rect">
            <a:avLst/>
          </a:prstGeom>
        </p:spPr>
      </p:pic>
      <p:pic>
        <p:nvPicPr>
          <p:cNvPr id="20" name="podarok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9" y="6147997"/>
            <a:ext cx="665805" cy="67407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9" t="36247" b="25042"/>
          <a:stretch>
            <a:fillRect/>
          </a:stretch>
        </p:blipFill>
        <p:spPr>
          <a:xfrm rot="21204992">
            <a:off x="7592225" y="4367215"/>
            <a:ext cx="1678561" cy="71525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76880" y="4089096"/>
            <a:ext cx="2316031" cy="231603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848" y="2182856"/>
            <a:ext cx="2041312" cy="2041312"/>
          </a:xfrm>
          <a:prstGeom prst="rect">
            <a:avLst/>
          </a:prstGeom>
        </p:spPr>
      </p:pic>
      <p:pic>
        <p:nvPicPr>
          <p:cNvPr id="3" name="роз Рисунок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8" t="1861" r="13459" b="5575"/>
          <a:stretch>
            <a:fillRect/>
          </a:stretch>
        </p:blipFill>
        <p:spPr>
          <a:xfrm>
            <a:off x="3422252" y="3863179"/>
            <a:ext cx="722671" cy="91082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79872" y="3036331"/>
            <a:ext cx="1472463" cy="1472463"/>
          </a:xfrm>
          <a:prstGeom prst="rect">
            <a:avLst/>
          </a:prstGeom>
        </p:spPr>
      </p:pic>
      <p:pic>
        <p:nvPicPr>
          <p:cNvPr id="6" name="русPicture 8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9" r="12792"/>
          <a:stretch>
            <a:fillRect/>
          </a:stretch>
        </p:blipFill>
        <p:spPr bwMode="auto">
          <a:xfrm>
            <a:off x="3056215" y="2366552"/>
            <a:ext cx="943896" cy="1339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русалкаПрямоугольник 22"/>
          <p:cNvSpPr/>
          <p:nvPr/>
        </p:nvSpPr>
        <p:spPr>
          <a:xfrm>
            <a:off x="3036608" y="2514937"/>
            <a:ext cx="983110" cy="108889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ысьPicture 1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43352" y="4633638"/>
            <a:ext cx="1131812" cy="113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ак Picture 1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7682" y="4869622"/>
            <a:ext cx="1149650" cy="114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ыб Picture 1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2153" y="3782584"/>
            <a:ext cx="1119689" cy="1119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ыцарь  Picture 3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1700" y="3059385"/>
            <a:ext cx="1574253" cy="157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асчPicture 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4900272">
            <a:off x="5758171" y="4569072"/>
            <a:ext cx="1411930" cy="141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07407E-6 L 0.37565 0.2270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76" y="1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7 L 0.35651 0.0226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26" y="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85185E-6 L 0.47956 -0.1169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71" y="-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0 L 0.2961 -0.1287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05" y="-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85185E-6 L 0.22618 0.0305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02" y="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3.7037E-7 L 0.08646 0.06227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3" y="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L 0.12383 -0.1169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85" y="-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36</cp:revision>
  <dcterms:created xsi:type="dcterms:W3CDTF">2024-08-13T18:15:00Z</dcterms:created>
  <dcterms:modified xsi:type="dcterms:W3CDTF">2024-10-24T11:21:22Z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94AF79F91B9E478FBCB1AAE4D4DD3A7E_12</vt:lpwstr>
  </property>
  <property fmtid="{D5CDD505-2E9C-101B-9397-08002B2CF9AE}" pid="3" name="KSOProductBuildVer">
    <vt:lpwstr>1033-12.2.0.18607</vt:lpwstr>
  </property>
</Properties>
</file>