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9F5A36-D5A4-AC02-99B6-701EFE264B17}" v="13" dt="2025-10-14T18:25:16.184"/>
    <p1510:client id="{99F9C46E-A368-E4C7-569B-5A2EFFD1EB1F}" v="1" dt="2025-10-14T18:25:44.7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yta.marianna" userId="S::syta.marianna_gmail.com#ext#@slideedu.onmicrosoft.com::df3fcb8e-702e-40fc-ad48-093d0405acb5" providerId="AD" clId="Web-{199F5A36-D5A4-AC02-99B6-701EFE264B17}"/>
    <pc:docChg chg="modSld">
      <pc:chgData name="syta.marianna" userId="S::syta.marianna_gmail.com#ext#@slideedu.onmicrosoft.com::df3fcb8e-702e-40fc-ad48-093d0405acb5" providerId="AD" clId="Web-{199F5A36-D5A4-AC02-99B6-701EFE264B17}" dt="2025-10-14T18:25:16.184" v="11" actId="1076"/>
      <pc:docMkLst>
        <pc:docMk/>
      </pc:docMkLst>
      <pc:sldChg chg="modSp">
        <pc:chgData name="syta.marianna" userId="S::syta.marianna_gmail.com#ext#@slideedu.onmicrosoft.com::df3fcb8e-702e-40fc-ad48-093d0405acb5" providerId="AD" clId="Web-{199F5A36-D5A4-AC02-99B6-701EFE264B17}" dt="2025-10-14T18:25:16.184" v="11" actId="1076"/>
        <pc:sldMkLst>
          <pc:docMk/>
          <pc:sldMk cId="1491502977" sldId="257"/>
        </pc:sldMkLst>
        <pc:picChg chg="mod">
          <ac:chgData name="syta.marianna" userId="S::syta.marianna_gmail.com#ext#@slideedu.onmicrosoft.com::df3fcb8e-702e-40fc-ad48-093d0405acb5" providerId="AD" clId="Web-{199F5A36-D5A4-AC02-99B6-701EFE264B17}" dt="2025-10-14T18:25:13.793" v="10" actId="1076"/>
          <ac:picMkLst>
            <pc:docMk/>
            <pc:sldMk cId="1491502977" sldId="257"/>
            <ac:picMk id="6" creationId="{00000000-0000-0000-0000-000000000000}"/>
          </ac:picMkLst>
        </pc:picChg>
        <pc:picChg chg="mod">
          <ac:chgData name="syta.marianna" userId="S::syta.marianna_gmail.com#ext#@slideedu.onmicrosoft.com::df3fcb8e-702e-40fc-ad48-093d0405acb5" providerId="AD" clId="Web-{199F5A36-D5A4-AC02-99B6-701EFE264B17}" dt="2025-10-14T18:25:16.184" v="11" actId="1076"/>
          <ac:picMkLst>
            <pc:docMk/>
            <pc:sldMk cId="1491502977" sldId="257"/>
            <ac:picMk id="16" creationId="{00000000-0000-0000-0000-000000000000}"/>
          </ac:picMkLst>
        </pc:picChg>
        <pc:picChg chg="mod">
          <ac:chgData name="syta.marianna" userId="S::syta.marianna_gmail.com#ext#@slideedu.onmicrosoft.com::df3fcb8e-702e-40fc-ad48-093d0405acb5" providerId="AD" clId="Web-{199F5A36-D5A4-AC02-99B6-701EFE264B17}" dt="2025-10-14T18:25:03.261" v="6" actId="14100"/>
          <ac:picMkLst>
            <pc:docMk/>
            <pc:sldMk cId="1491502977" sldId="257"/>
            <ac:picMk id="19" creationId="{00000000-0000-0000-0000-000000000000}"/>
          </ac:picMkLst>
        </pc:picChg>
        <pc:picChg chg="mod">
          <ac:chgData name="syta.marianna" userId="S::syta.marianna_gmail.com#ext#@slideedu.onmicrosoft.com::df3fcb8e-702e-40fc-ad48-093d0405acb5" providerId="AD" clId="Web-{199F5A36-D5A4-AC02-99B6-701EFE264B17}" dt="2025-10-14T18:25:11.621" v="9" actId="1076"/>
          <ac:picMkLst>
            <pc:docMk/>
            <pc:sldMk cId="1491502977" sldId="257"/>
            <ac:picMk id="20" creationId="{00000000-0000-0000-0000-000000000000}"/>
          </ac:picMkLst>
        </pc:picChg>
        <pc:picChg chg="mod">
          <ac:chgData name="syta.marianna" userId="S::syta.marianna_gmail.com#ext#@slideedu.onmicrosoft.com::df3fcb8e-702e-40fc-ad48-093d0405acb5" providerId="AD" clId="Web-{199F5A36-D5A4-AC02-99B6-701EFE264B17}" dt="2025-10-14T18:25:06.714" v="7" actId="1076"/>
          <ac:picMkLst>
            <pc:docMk/>
            <pc:sldMk cId="1491502977" sldId="257"/>
            <ac:picMk id="22" creationId="{00000000-0000-0000-0000-000000000000}"/>
          </ac:picMkLst>
        </pc:picChg>
        <pc:picChg chg="mod">
          <ac:chgData name="syta.marianna" userId="S::syta.marianna_gmail.com#ext#@slideedu.onmicrosoft.com::df3fcb8e-702e-40fc-ad48-093d0405acb5" providerId="AD" clId="Web-{199F5A36-D5A4-AC02-99B6-701EFE264B17}" dt="2025-10-14T18:25:08.995" v="8" actId="1076"/>
          <ac:picMkLst>
            <pc:docMk/>
            <pc:sldMk cId="1491502977" sldId="257"/>
            <ac:picMk id="25" creationId="{00000000-0000-0000-0000-000000000000}"/>
          </ac:picMkLst>
        </pc:picChg>
      </pc:sldChg>
    </pc:docChg>
  </pc:docChgLst>
  <pc:docChgLst>
    <pc:chgData name="syta.marianna" userId="S::syta.marianna_gmail.com#ext#@slideedu.onmicrosoft.com::df3fcb8e-702e-40fc-ad48-093d0405acb5" providerId="AD" clId="Web-{99F9C46E-A368-E4C7-569B-5A2EFFD1EB1F}"/>
    <pc:docChg chg="modSld">
      <pc:chgData name="syta.marianna" userId="S::syta.marianna_gmail.com#ext#@slideedu.onmicrosoft.com::df3fcb8e-702e-40fc-ad48-093d0405acb5" providerId="AD" clId="Web-{99F9C46E-A368-E4C7-569B-5A2EFFD1EB1F}" dt="2025-10-14T18:25:44.760" v="0" actId="14100"/>
      <pc:docMkLst>
        <pc:docMk/>
      </pc:docMkLst>
      <pc:sldChg chg="modSp">
        <pc:chgData name="syta.marianna" userId="S::syta.marianna_gmail.com#ext#@slideedu.onmicrosoft.com::df3fcb8e-702e-40fc-ad48-093d0405acb5" providerId="AD" clId="Web-{99F9C46E-A368-E4C7-569B-5A2EFFD1EB1F}" dt="2025-10-14T18:25:44.760" v="0" actId="14100"/>
        <pc:sldMkLst>
          <pc:docMk/>
          <pc:sldMk cId="1491502977" sldId="257"/>
        </pc:sldMkLst>
        <pc:picChg chg="mod">
          <ac:chgData name="syta.marianna" userId="S::syta.marianna_gmail.com#ext#@slideedu.onmicrosoft.com::df3fcb8e-702e-40fc-ad48-093d0405acb5" providerId="AD" clId="Web-{99F9C46E-A368-E4C7-569B-5A2EFFD1EB1F}" dt="2025-10-14T18:25:44.760" v="0" actId="14100"/>
          <ac:picMkLst>
            <pc:docMk/>
            <pc:sldMk cId="1491502977" sldId="257"/>
            <ac:picMk id="2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14.10.2025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8044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14.10.2025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7452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14.10.2025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6914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14.10.2025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3359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14.10.2025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3457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14.10.2025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6571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14.10.2025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9019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14.10.2025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2068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14.10.2025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9176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14.10.2025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652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14.10.2025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3916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F753C-8A60-4A69-9465-1994B6F814DB}" type="datetimeFigureOut">
              <a:rPr lang="uk-UA" smtClean="0"/>
              <a:t>14.10.2025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3690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85" cy="68761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0473"/>
            <a:ext cx="900353" cy="8775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38" y="343522"/>
            <a:ext cx="1615233" cy="170420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284238" y="3346874"/>
            <a:ext cx="4636140" cy="3648715"/>
            <a:chOff x="3121531" y="3822129"/>
            <a:chExt cx="4636140" cy="342207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1531" y="3822129"/>
              <a:ext cx="3315915" cy="3315915"/>
            </a:xfrm>
            <a:prstGeom prst="rect">
              <a:avLst/>
            </a:prstGeom>
            <a:effectLst>
              <a:glow rad="64355">
                <a:schemeClr val="bg1"/>
              </a:glo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0471" y="4878613"/>
              <a:ext cx="2527200" cy="2365588"/>
            </a:xfrm>
            <a:prstGeom prst="rect">
              <a:avLst/>
            </a:prstGeom>
          </p:spPr>
        </p:pic>
      </p:grpSp>
      <p:sp>
        <p:nvSpPr>
          <p:cNvPr id="15" name="Oval 14"/>
          <p:cNvSpPr/>
          <p:nvPr/>
        </p:nvSpPr>
        <p:spPr>
          <a:xfrm>
            <a:off x="7176656" y="1373701"/>
            <a:ext cx="2004957" cy="1931773"/>
          </a:xfrm>
          <a:prstGeom prst="ellipse">
            <a:avLst/>
          </a:prstGeom>
          <a:ln>
            <a:noFill/>
          </a:ln>
          <a:effectLst>
            <a:glow rad="1149889">
              <a:schemeClr val="bg1"/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318" y="1291926"/>
            <a:ext cx="1828800" cy="18288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244" y="1291926"/>
            <a:ext cx="1590249" cy="159024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813" y="1318618"/>
            <a:ext cx="1828800" cy="18288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231" y="1362298"/>
            <a:ext cx="2157981" cy="161848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90" y="2885613"/>
            <a:ext cx="3074930" cy="307493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8445428" y="4716384"/>
            <a:ext cx="2978800" cy="2269082"/>
            <a:chOff x="8435908" y="4769157"/>
            <a:chExt cx="2978800" cy="226908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5908" y="4769157"/>
              <a:ext cx="1503740" cy="1725666"/>
            </a:xfrm>
            <a:prstGeom prst="rect">
              <a:avLst/>
            </a:prstGeom>
            <a:effectLst>
              <a:glow rad="48143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4638" y="5054539"/>
              <a:ext cx="1960070" cy="1983700"/>
            </a:xfrm>
            <a:prstGeom prst="rect">
              <a:avLst/>
            </a:prstGeom>
          </p:spPr>
        </p:pic>
      </p:grpSp>
      <p:pic>
        <p:nvPicPr>
          <p:cNvPr id="19" name="Picture 18" descr="Изображение выглядит как Багаж и сумки, иллюстрация, аксессуар, мультфильм&#10;&#10;Содержимое, созданное искусственным интеллектом, может быть неверным.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16425" y="1288337"/>
            <a:ext cx="1660036" cy="159866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507" y="1259637"/>
            <a:ext cx="1828800" cy="18288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380" y="1197035"/>
            <a:ext cx="1828800" cy="18288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860" y="1200647"/>
            <a:ext cx="182880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980" y="1133330"/>
            <a:ext cx="1828800" cy="1828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689" y="1262027"/>
            <a:ext cx="1481917" cy="175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0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6 0.00764 L 0.22825 0.479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71" y="2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81481E-6 L 0.22409 0.4615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-0.1112 0.4729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0" y="2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0.25911 0.4604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56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59259E-6 L -0.1043 0.433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21" y="2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07407E-6 L 0.25795 0.44723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1" y="2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926 L -0.10364 0.45741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4" y="2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-0.09206 0.44722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9" y="2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11111E-6 L -0.11992 0.4088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3" y="2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 L 0.25143 0.36736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65" y="1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B20E8B-4AB5-4218-AD77-35B1D69E921C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91642273-4F60-4122-AE16-21D2B64014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9C7839D-7343-4ECF-A9A9-DCF1BAE0FB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1007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Марианна Сита</cp:lastModifiedBy>
  <cp:revision>13</cp:revision>
  <dcterms:created xsi:type="dcterms:W3CDTF">2024-11-26T17:29:41Z</dcterms:created>
  <dcterms:modified xsi:type="dcterms:W3CDTF">2025-10-14T18:25:44Z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