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87535" y="3096895"/>
            <a:ext cx="2654935" cy="265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6DAA42-82F1-4585-8E92-D8D16FBA48A1}"/>
</file>

<file path=customXml/itemProps2.xml><?xml version="1.0" encoding="utf-8"?>
<ds:datastoreItem xmlns:ds="http://schemas.openxmlformats.org/officeDocument/2006/customXml" ds:itemID="{3E5B66C7-3607-49A0-81FB-31D1D902E886}"/>
</file>

<file path=customXml/itemProps3.xml><?xml version="1.0" encoding="utf-8"?>
<ds:datastoreItem xmlns:ds="http://schemas.openxmlformats.org/officeDocument/2006/customXml" ds:itemID="{62E2E9D9-AF3F-46EC-B626-450CA70D25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