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1.wdp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92" y="3165530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