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 descr="Без назви-1">
            <a:extLst>
              <a:ext uri="{FF2B5EF4-FFF2-40B4-BE49-F238E27FC236}">
                <a16:creationId xmlns:a16="http://schemas.microsoft.com/office/drawing/2014/main" id="{FD30F245-6080-AE9B-2EFE-D6E808D4BB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0430" y="2414123"/>
            <a:ext cx="3735070" cy="37350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EB6EBB-854A-4FD9-8942-0C28F2483026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