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250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525C06-2661-1B2D-B150-6FA3DF1ED4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8282" y="2936334"/>
            <a:ext cx="3086937" cy="3086937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67644"/>
            <a:ext cx="797081" cy="689754"/>
          </a:xfrm>
          <a:prstGeom prst="rect">
            <a:avLst/>
          </a:prstGeom>
        </p:spPr>
      </p:pic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01DCD926-37B5-369E-58C3-B4F309B1AC25}"/>
              </a:ext>
            </a:extLst>
          </p:cNvPr>
          <p:cNvSpPr/>
          <p:nvPr/>
        </p:nvSpPr>
        <p:spPr>
          <a:xfrm>
            <a:off x="3492250" y="3428999"/>
            <a:ext cx="7063989" cy="1835355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Прямокутник: округлені кути 16">
            <a:extLst>
              <a:ext uri="{FF2B5EF4-FFF2-40B4-BE49-F238E27FC236}">
                <a16:creationId xmlns:a16="http://schemas.microsoft.com/office/drawing/2014/main" id="{F3504E7A-2000-E6E0-1437-86E3F7C02585}"/>
              </a:ext>
            </a:extLst>
          </p:cNvPr>
          <p:cNvSpPr/>
          <p:nvPr/>
        </p:nvSpPr>
        <p:spPr>
          <a:xfrm>
            <a:off x="3492251" y="1295399"/>
            <a:ext cx="7063988" cy="1835355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2D4269C-DD2A-7DD2-F76B-C58920F53C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251" y="3458413"/>
            <a:ext cx="1935480" cy="193548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38AF9A3-616B-6E14-EED1-4B475806E7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480" y="3355400"/>
            <a:ext cx="1935480" cy="193548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D2FA9B1-F3A7-37DB-ECDD-2AB5416AC1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998" y="1474182"/>
            <a:ext cx="1685986" cy="168598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06C4DF9-C7F2-10FF-4A8B-F26471E0C2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731" y="1653737"/>
            <a:ext cx="1326875" cy="132687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959D880-EA38-16AD-64E8-93C93F1F7C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257" y="3428999"/>
            <a:ext cx="1935480" cy="193548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CE73E64C-55D7-8B58-9924-7A70B7E2BD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878" y="3378936"/>
            <a:ext cx="1935480" cy="193548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D1A2CF7-270A-4F53-C4AC-8EA43D6303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257" y="1433295"/>
            <a:ext cx="1685986" cy="168598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36294546-0D3A-198A-CA00-447505288E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737" y="1653737"/>
            <a:ext cx="1326875" cy="132687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A5C1CB7-0996-E9AD-0CDE-6547D8069F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692" y="3355400"/>
            <a:ext cx="1935480" cy="193548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5E2272A-B763-D8BB-2BB9-EF4FBA2643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379" y="1612908"/>
            <a:ext cx="1326875" cy="1326875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29F3BC76-AEB1-3884-85E6-A6D808A472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212" y="1637886"/>
            <a:ext cx="1326875" cy="1326875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71942E06-3C90-B564-8D44-EBD6433538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599" y="3378936"/>
            <a:ext cx="1935480" cy="193548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D7822985-2857-6420-FB96-26A0C27053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257" y="3403967"/>
            <a:ext cx="1935480" cy="193548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C8584F7E-75AC-6671-8A28-EAFA194278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257" y="1421822"/>
            <a:ext cx="1685986" cy="1685986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83069FA6-C8C0-6171-35EB-40AF7AA891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878" y="3403967"/>
            <a:ext cx="1935480" cy="193548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5B4459FB-5585-5B1A-2C22-C493DBBC3C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954" y="1643205"/>
            <a:ext cx="1326875" cy="1326875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4FB85737-0125-B2AD-179A-70EF4743AD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859" y="3458413"/>
            <a:ext cx="1935480" cy="193548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BFAB68E7-636B-7987-5E85-3133293B0B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215" y="1463649"/>
            <a:ext cx="1685986" cy="1685986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71931352-BC7F-3E6F-4824-19EF5CB536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699" y="3473241"/>
            <a:ext cx="1935480" cy="193548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B30D8FB8-E308-7A5D-ACB9-D492E1B125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446" y="1413586"/>
            <a:ext cx="1685986" cy="1685986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A837620D-BFE0-7D64-D182-740E455C35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618" y="3393764"/>
            <a:ext cx="1935480" cy="1935480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9397F2A0-783A-6BCC-5525-EA38563567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949" y="1656415"/>
            <a:ext cx="1326875" cy="1326875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FF9799D6-82CE-67A8-370F-9A165C3509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315" y="3491814"/>
            <a:ext cx="1935480" cy="193548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BA3F5958-3C61-0A78-0FD1-710D553009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068" y="1421822"/>
            <a:ext cx="1685986" cy="1685986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2912DB46-F08A-B06D-4E80-794A41CC77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270" y="3362814"/>
            <a:ext cx="1935480" cy="193548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E59751C8-DBAF-E52D-0647-937FFDBE93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173" y="1581726"/>
            <a:ext cx="1326875" cy="1326875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6F8DB2E8-B40F-698B-378F-F4BC538B7F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751" y="3473241"/>
            <a:ext cx="1935480" cy="1935480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7ED14DDD-B58B-C557-D3C0-652735D071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977" y="1402170"/>
            <a:ext cx="1685986" cy="1685986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15C1EADD-41ED-09F8-02EA-03CAD18C23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239" y="3391452"/>
            <a:ext cx="1935480" cy="1935480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2ABD88A2-198B-3D51-3489-70E2AA4463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506" y="1643899"/>
            <a:ext cx="1326875" cy="1326875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630825C5-C3E6-C11B-15FF-7A0C29BE78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796" y="3489471"/>
            <a:ext cx="1935480" cy="1935480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60E109FB-5BB0-6EEC-2DF5-2395BB75D5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919" y="1432025"/>
            <a:ext cx="1685986" cy="1685986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DDEF6CFC-C8C2-D5EA-78E1-DD58EF77A7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818" y="3478464"/>
            <a:ext cx="1935480" cy="1935480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EDD13AF3-D037-A620-F31E-28F11B000C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904" y="1421822"/>
            <a:ext cx="1685986" cy="1685986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331CB43E-5530-C72A-9A13-19CE25B169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236" y="3497047"/>
            <a:ext cx="1935480" cy="193548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747CE96C-53F2-0BDC-A273-7B3DC7322F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103" y="1456536"/>
            <a:ext cx="1685986" cy="1685986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BF7D8CB3-4AD6-CDE6-9AB2-657AC0E130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723" y="3391452"/>
            <a:ext cx="1935480" cy="1935480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C7D3D03F-CDF6-5A78-B5A6-3244970432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187" y="1665241"/>
            <a:ext cx="1326875" cy="1326875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C8ECD194-0F0A-88BB-4737-ECCE5773F9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376" y="3449435"/>
            <a:ext cx="1935480" cy="1935480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37CB2E28-5C6A-713B-BD24-118A794DFD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42" y="1398598"/>
            <a:ext cx="1685986" cy="1685986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E2AE880A-67A4-C83C-6F80-C5EA1423F4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152" y="3435847"/>
            <a:ext cx="1935480" cy="1935480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0729A0C9-8F0F-33E9-0355-F3716AEFF4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171" y="1654455"/>
            <a:ext cx="1326875" cy="1326875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C53FA0E5-7E4B-9634-71E8-DD09C5B28E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319" y="3425629"/>
            <a:ext cx="1935480" cy="1935480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41952FCB-865D-C9DC-F2DB-06DA61303E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954" y="1675651"/>
            <a:ext cx="1326875" cy="1326875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9654" y="892849"/>
            <a:ext cx="4744558" cy="435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7" grpId="0" animBg="1"/>
      <p:bldP spid="1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E6E26B0-0FF6-4C5B-A32E-C561657224F3}"/>
</file>

<file path=customXml/itemProps2.xml><?xml version="1.0" encoding="utf-8"?>
<ds:datastoreItem xmlns:ds="http://schemas.openxmlformats.org/officeDocument/2006/customXml" ds:itemID="{B5BD12DA-F701-4934-AB80-30A6A811F63C}"/>
</file>

<file path=customXml/itemProps3.xml><?xml version="1.0" encoding="utf-8"?>
<ds:datastoreItem xmlns:ds="http://schemas.openxmlformats.org/officeDocument/2006/customXml" ds:itemID="{3693FAF4-797B-497F-9B52-86F1E58AB3B1}"/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47</cp:revision>
  <dcterms:created xsi:type="dcterms:W3CDTF">2024-04-22T13:52:03Z</dcterms:created>
  <dcterms:modified xsi:type="dcterms:W3CDTF">2024-12-10T20:25:46Z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