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366" y="78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-462400" y="169690"/>
            <a:ext cx="4051373" cy="3518148"/>
            <a:chOff x="-462400" y="169690"/>
            <a:chExt cx="4051373" cy="3518148"/>
          </a:xfrm>
        </p:grpSpPr>
        <p:pic>
          <p:nvPicPr>
            <p:cNvPr id="13" name="Рисунок 12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2400" y="169690"/>
              <a:ext cx="3518148" cy="35181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водоплавающая птица, птица, клюв, морска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818" y="1609058"/>
              <a:ext cx="2031155" cy="2031155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сумке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мамы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8916" y="496901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2746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38439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видит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2314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1005988" y="51021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58810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62654" y="50755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210184" y="50755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607674" y="5102111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062555" y="5102111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01448" y="5102111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295831" y="5093109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322133" y="5102111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взрослую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070728" y="508410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075691" y="5110710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68949" y="5102109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46938" y="93737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14248" y="113563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18300" y="113563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pic>
        <p:nvPicPr>
          <p:cNvPr id="22" name="Picture 21" descr="Govorun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947150" y="2202815"/>
            <a:ext cx="3071495" cy="3071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2024-05-13T12:24:00Z</dcterms:created>
  <dcterms:modified xsi:type="dcterms:W3CDTF">2024-07-08T08:45:23Z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1033-12.2.0.17119</vt:lpwstr>
  </property>
</Properties>
</file>