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6.wdp"/><Relationship Id="rId21" Type="http://schemas.openxmlformats.org/officeDocument/2006/relationships/image" Target="../media/image15.png"/><Relationship Id="rId34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37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1.png"/><Relationship Id="rId36" Type="http://schemas.openxmlformats.org/officeDocument/2006/relationships/image" Target="../media/image27.png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31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26.png"/><Relationship Id="rId8" Type="http://schemas.microsoft.com/office/2007/relationships/hdphoto" Target="../media/hdphoto3.wdp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7223" y="1971910"/>
            <a:ext cx="4011345" cy="4595464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