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59230" y="1983223"/>
              <a:ext cx="4478928" cy="1123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Komu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zrobimy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niespodziankę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9375" y="2751455"/>
            <a:ext cx="3437890" cy="343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5</cp:revision>
  <dcterms:created xsi:type="dcterms:W3CDTF">2024-04-25T20:40:00Z</dcterms:created>
  <dcterms:modified xsi:type="dcterms:W3CDTF">2025-08-19T11:06:02Z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