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2" Type="http://schemas.openxmlformats.org/officeDocument/2006/relationships/slideLayout" Target="../slideLayouts/slideLayout7.xml"/><Relationship Id="rId31" Type="http://schemas.openxmlformats.org/officeDocument/2006/relationships/image" Target="../media/image30.png"/><Relationship Id="rId30" Type="http://schemas.openxmlformats.org/officeDocument/2006/relationships/tags" Target="../tags/tag1.xml"/><Relationship Id="rId3" Type="http://schemas.openxmlformats.org/officeDocument/2006/relationships/image" Target="../media/image3.png"/><Relationship Id="rId29" Type="http://schemas.openxmlformats.org/officeDocument/2006/relationships/image" Target="../media/image29.png"/><Relationship Id="rId28" Type="http://schemas.openxmlformats.org/officeDocument/2006/relationships/image" Target="../media/image28.png"/><Relationship Id="rId27" Type="http://schemas.openxmlformats.org/officeDocument/2006/relationships/image" Target="../media/image27.png"/><Relationship Id="rId26" Type="http://schemas.openxmlformats.org/officeDocument/2006/relationships/image" Target="../media/image26.png"/><Relationship Id="rId25" Type="http://schemas.openxmlformats.org/officeDocument/2006/relationships/image" Target="../media/image25.png"/><Relationship Id="rId24" Type="http://schemas.openxmlformats.org/officeDocument/2006/relationships/image" Target="../media/image24.png"/><Relationship Id="rId23" Type="http://schemas.openxmlformats.org/officeDocument/2006/relationships/image" Target="../media/image23.png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2.png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67" name="Picture 66" descr="Без назви-1"/>
          <p:cNvPicPr>
            <a:picLocks noChangeAspect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>
          <a:xfrm>
            <a:off x="7699375" y="2335530"/>
            <a:ext cx="3879850" cy="387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