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20" y="77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microsoft.com/office/2007/relationships/hdphoto" Target="../media/hdphoto3.wdp"/><Relationship Id="rId3" Type="http://schemas.openxmlformats.org/officeDocument/2006/relationships/image" Target="../media/image2.png"/><Relationship Id="rId21" Type="http://schemas.microsoft.com/office/2007/relationships/hdphoto" Target="../media/hdphoto4.wdp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03" y="1230274"/>
            <a:ext cx="5093837" cy="50938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704184" y="1918456"/>
            <a:ext cx="5833152" cy="2353471"/>
          </a:xfrm>
          <a:prstGeom prst="rect">
            <a:avLst/>
          </a:prstGeom>
        </p:spPr>
      </p:pic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3EDB7BBD-8783-4E0C-8EDA-0A8977FB7906}"/>
              </a:ext>
            </a:extLst>
          </p:cNvPr>
          <p:cNvGrpSpPr/>
          <p:nvPr/>
        </p:nvGrpSpPr>
        <p:grpSpPr>
          <a:xfrm>
            <a:off x="-2765043" y="374169"/>
            <a:ext cx="9973710" cy="3754628"/>
            <a:chOff x="4164675" y="1245052"/>
            <a:chExt cx="10626436" cy="3879369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5697BD9E-6A4E-4498-983A-EF8297CFD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18" b="20370"/>
            <a:stretch/>
          </p:blipFill>
          <p:spPr>
            <a:xfrm>
              <a:off x="7725291" y="2038175"/>
              <a:ext cx="7065820" cy="3086246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136DFD0-358C-43F1-93C5-AED5453BD9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4164675" y="1245052"/>
              <a:ext cx="448887" cy="374073"/>
            </a:xfrm>
            <a:prstGeom prst="rect">
              <a:avLst/>
            </a:prstGeom>
          </p:spPr>
        </p:pic>
      </p:grpSp>
      <p:grpSp>
        <p:nvGrpSpPr>
          <p:cNvPr id="26" name="Групувати 25">
            <a:extLst>
              <a:ext uri="{FF2B5EF4-FFF2-40B4-BE49-F238E27FC236}">
                <a16:creationId xmlns:a16="http://schemas.microsoft.com/office/drawing/2014/main" id="{17E87F51-F15A-4806-B4A9-91DB56E81F4D}"/>
              </a:ext>
            </a:extLst>
          </p:cNvPr>
          <p:cNvGrpSpPr/>
          <p:nvPr/>
        </p:nvGrpSpPr>
        <p:grpSpPr>
          <a:xfrm>
            <a:off x="1712719" y="2991040"/>
            <a:ext cx="3938365" cy="1467968"/>
            <a:chOff x="2349133" y="3005980"/>
            <a:chExt cx="3938365" cy="1467968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363331D0-2E66-478A-B2D2-A8DDDC7EA6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2349133" y="3046040"/>
              <a:ext cx="448887" cy="374073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F0B33F49-E5AF-4207-9C4E-A42CC9B4F1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2579828" y="3492960"/>
              <a:ext cx="448887" cy="37407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B51BD312-821C-479F-9FAA-9A0E7610C0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3028715" y="3596126"/>
              <a:ext cx="448887" cy="374073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C98AA159-29D0-48C7-95F8-99808BF6A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2826546" y="3987900"/>
              <a:ext cx="448887" cy="374073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466073DA-7BE2-43E3-A0D8-0C94C33FF3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3685824" y="3577440"/>
              <a:ext cx="448887" cy="374073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3649F500-219A-42A1-9E19-69C40AC479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3787089" y="4069448"/>
              <a:ext cx="448887" cy="374073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9A46A351-7668-4956-9BB8-F792875778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5181585" y="3374152"/>
              <a:ext cx="448887" cy="374073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76322E56-A52E-4887-AAD0-CDD3185CD8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4558652" y="3382017"/>
              <a:ext cx="448887" cy="374073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826D39EE-D01F-44C6-9D08-A627EA4B32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4567376" y="3903043"/>
              <a:ext cx="448887" cy="374073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3DB2030A-A4EB-40F3-95F9-2440542113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5485443" y="3949102"/>
              <a:ext cx="448887" cy="374073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06389ABB-E84F-42D3-86AF-44B8E4E34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5029764" y="4099875"/>
              <a:ext cx="448887" cy="374073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24F92586-6257-47B2-BE0C-7D252C474E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5838611" y="3005980"/>
              <a:ext cx="448887" cy="374073"/>
            </a:xfrm>
            <a:prstGeom prst="rect">
              <a:avLst/>
            </a:prstGeom>
          </p:spPr>
        </p:pic>
      </p:grp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84" y="1392770"/>
            <a:ext cx="1707485" cy="1687049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768715" y="3205433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344B1A05-A44F-40D2-A068-943C93F0AB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520" y="3562500"/>
            <a:ext cx="2819891" cy="281989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9A4512BF-EEBC-4A5C-8119-D9607453B6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09" y="3027722"/>
            <a:ext cx="1124868" cy="112486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9411F51-9FD3-48AB-878C-DCC1B5DF2C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316" y="611308"/>
            <a:ext cx="1036566" cy="1036566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634" y="1219965"/>
            <a:ext cx="2092643" cy="2092643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365" y="626047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080" y="28812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1" b="89844" l="8594" r="93066">
                        <a14:foregroundMark x1="10352" y1="55469" x2="8594" y2="54395"/>
                        <a14:foregroundMark x1="64355" y1="89941" x2="66211" y2="88770"/>
                        <a14:foregroundMark x1="91406" y1="60156" x2="93066" y2="63672"/>
                        <a14:foregroundMark x1="25977" y1="15039" x2="25391" y2="12109"/>
                        <a14:foregroundMark x1="26074" y1="11426" x2="25586" y2="1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721" y="4247216"/>
            <a:ext cx="968006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463" y="1382739"/>
            <a:ext cx="2224828" cy="2264125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1798869" y="3423276"/>
            <a:ext cx="3995923" cy="1317210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1" b="89844" l="8594" r="93066">
                        <a14:foregroundMark x1="10352" y1="55469" x2="8594" y2="54395"/>
                        <a14:foregroundMark x1="64355" y1="89941" x2="66211" y2="88770"/>
                        <a14:foregroundMark x1="91406" y1="60156" x2="93066" y2="63672"/>
                        <a14:foregroundMark x1="25977" y1="15039" x2="25391" y2="12109"/>
                        <a14:foregroundMark x1="26074" y1="11426" x2="25586" y2="1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235" y="2991040"/>
            <a:ext cx="2092643" cy="209264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301" b="76270" l="18848" r="64648">
                        <a14:foregroundMark x1="43652" y1="74902" x2="43652" y2="76270"/>
                        <a14:foregroundMark x1="19434" y1="60645" x2="19193" y2="60124"/>
                        <a14:foregroundMark x1="61914" y1="62695" x2="64648" y2="64648"/>
                        <a14:backgroundMark x1="15625" y1="58203" x2="18457" y2="60742"/>
                        <a14:backgroundMark x1="20215" y1="54297" x2="21680" y2="53223"/>
                        <a14:backgroundMark x1="24609" y1="51953" x2="25879" y2="50781"/>
                        <a14:backgroundMark x1="28125" y1="47852" x2="29004" y2="46680"/>
                        <a14:backgroundMark x1="31250" y1="44531" x2="32031" y2="43262"/>
                        <a14:backgroundMark x1="33984" y1="41602" x2="33984" y2="40234"/>
                        <a14:backgroundMark x1="32715" y1="37109" x2="33691" y2="38574"/>
                        <a14:backgroundMark x1="35254" y1="32227" x2="35059" y2="33691"/>
                        <a14:backgroundMark x1="37695" y1="31836" x2="40820" y2="33203"/>
                        <a14:backgroundMark x1="42676" y1="33594" x2="43457" y2="34766"/>
                        <a14:backgroundMark x1="45996" y1="33105" x2="46777" y2="32324"/>
                        <a14:backgroundMark x1="38086" y1="23145" x2="37598" y2="23242"/>
                        <a14:backgroundMark x1="45801" y1="15234" x2="50488" y2="19824"/>
                        <a14:backgroundMark x1="40820" y1="24414" x2="47559" y2="30762"/>
                        <a14:backgroundMark x1="53906" y1="41602" x2="55371" y2="43262"/>
                        <a14:backgroundMark x1="18945" y1="70215" x2="18945" y2="70215"/>
                        <a14:backgroundMark x1="17969" y1="69141" x2="20508" y2="70703"/>
                        <a14:backgroundMark x1="18457" y1="67188" x2="19434" y2="67578"/>
                        <a14:backgroundMark x1="94629" y1="23730" x2="94629" y2="23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81" r="31980" b="16364"/>
          <a:stretch/>
        </p:blipFill>
        <p:spPr>
          <a:xfrm>
            <a:off x="1557293" y="-1581554"/>
            <a:ext cx="4284335" cy="592858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5499C9-A448-4E3B-A356-D5FDC6BC606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747" y="466493"/>
            <a:ext cx="553008" cy="55300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132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6774086-E1B8-4116-B8A0-9652FD773A6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921" y="2914586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036" y="2770013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EB36B1F-F373-4216-AF1E-4C1328AEF1D4}"/>
</file>

<file path=customXml/itemProps2.xml><?xml version="1.0" encoding="utf-8"?>
<ds:datastoreItem xmlns:ds="http://schemas.openxmlformats.org/officeDocument/2006/customXml" ds:itemID="{8C7D9144-D2F3-4237-9F05-51F6BC656AEE}"/>
</file>

<file path=customXml/itemProps3.xml><?xml version="1.0" encoding="utf-8"?>
<ds:datastoreItem xmlns:ds="http://schemas.openxmlformats.org/officeDocument/2006/customXml" ds:itemID="{71C3BD75-4BA3-4840-BB85-B5F01494883B}"/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3</cp:revision>
  <dcterms:created xsi:type="dcterms:W3CDTF">2025-04-29T14:16:31Z</dcterms:created>
  <dcterms:modified xsi:type="dcterms:W3CDTF">2025-04-29T16:16:07Z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