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rcRect t="-2462" b="2462"/>
          <a:stretch>
            <a:fillRect/>
          </a:stretch>
        </p:blipFill>
        <p:spPr>
          <a:xfrm>
            <a:off x="8102600" y="1483360"/>
            <a:ext cx="4089400" cy="408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0EBA25F-409A-41BE-89BA-789FA9E0F9F0}"/>
</file>

<file path=customXml/itemProps2.xml><?xml version="1.0" encoding="utf-8"?>
<ds:datastoreItem xmlns:ds="http://schemas.openxmlformats.org/officeDocument/2006/customXml" ds:itemID="{0BB9CDDD-0EC6-4510-95FC-B3BC8BBC7B08}"/>
</file>

<file path=customXml/itemProps3.xml><?xml version="1.0" encoding="utf-8"?>
<ds:datastoreItem xmlns:ds="http://schemas.openxmlformats.org/officeDocument/2006/customXml" ds:itemID="{F90E6490-FAFE-4F2B-88C2-957030E9985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0x01010038FC03484849DD4F838791533D0789A3</vt:lpwstr>
  </property>
</Properties>
</file>