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microsoft.com/office/2007/relationships/hdphoto" Target="../media/hdphoto6.wdp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openxmlformats.org/officeDocument/2006/relationships/image" Target="../media/image17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0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CB02BD-165F-4686-96AC-AD9E6A92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3305175"/>
            <a:ext cx="3057525" cy="3057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10DC46-FBA6-4AAA-92AD-DF60AE02638F}"/>
</file>

<file path=customXml/itemProps2.xml><?xml version="1.0" encoding="utf-8"?>
<ds:datastoreItem xmlns:ds="http://schemas.openxmlformats.org/officeDocument/2006/customXml" ds:itemID="{C2FE286E-DE61-4598-A2BD-9C990F226FD7}"/>
</file>

<file path=customXml/itemProps3.xml><?xml version="1.0" encoding="utf-8"?>
<ds:datastoreItem xmlns:ds="http://schemas.openxmlformats.org/officeDocument/2006/customXml" ds:itemID="{6708C0CF-331F-4000-9187-62F7770AAF0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