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FBFB6-97A9-4898-ABF3-F3763AEDA846}" v="2" dt="2025-11-03T13:34:1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3FFBFB6-97A9-4898-ABF3-F3763AEDA846}"/>
    <pc:docChg chg="modSld">
      <pc:chgData name="somovaasya3" userId="S::somovaasya3_gmail.com#ext#@slideedu.onmicrosoft.com::05b36399-d501-4a7b-87fd-615099445ab5" providerId="AD" clId="Web-{33FFBFB6-97A9-4898-ABF3-F3763AEDA846}" dt="2025-11-03T13:34:12.866" v="1" actId="14100"/>
      <pc:docMkLst>
        <pc:docMk/>
      </pc:docMkLst>
      <pc:sldChg chg="modSp">
        <pc:chgData name="somovaasya3" userId="S::somovaasya3_gmail.com#ext#@slideedu.onmicrosoft.com::05b36399-d501-4a7b-87fd-615099445ab5" providerId="AD" clId="Web-{33FFBFB6-97A9-4898-ABF3-F3763AEDA846}" dt="2025-11-03T13:34:12.866" v="1" actId="14100"/>
        <pc:sldMkLst>
          <pc:docMk/>
          <pc:sldMk cId="0" sldId="257"/>
        </pc:sldMkLst>
        <pc:picChg chg="mod">
          <ac:chgData name="somovaasya3" userId="S::somovaasya3_gmail.com#ext#@slideedu.onmicrosoft.com::05b36399-d501-4a7b-87fd-615099445ab5" providerId="AD" clId="Web-{33FFBFB6-97A9-4898-ABF3-F3763AEDA846}" dt="2025-11-03T13:34:12.866" v="1" actId="14100"/>
          <ac:picMkLst>
            <pc:docMk/>
            <pc:sldMk cId="0" sldId="257"/>
            <ac:picMk id="4" creationId="{9C3D7D60-9163-4D67-1F7D-D5E8E0AA9D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11/03/2025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437" y="4708856"/>
            <a:ext cx="1252644" cy="11966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58C96-E8AD-4026-B7CC-46B05575529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ACA8EB0-1F0E-4F8B-989C-E8C9454B20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8F3D4-EBE6-4E17-9BFD-3BA4B7DA58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2025-01-17T09:49:38Z</dcterms:created>
  <dcterms:modified xsi:type="dcterms:W3CDTF">2025-11-03T13:34:15Z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