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DF4222-1510-4210-F6F2-BFEF80CB94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9" y="1498636"/>
            <a:ext cx="4650921" cy="4650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B38E98B-1053-4C4B-9D33-3E0C40CCFD76}"/>
</file>

<file path=customXml/itemProps2.xml><?xml version="1.0" encoding="utf-8"?>
<ds:datastoreItem xmlns:ds="http://schemas.openxmlformats.org/officeDocument/2006/customXml" ds:itemID="{A7EA2A43-6CC9-4919-A293-292CDD915B62}"/>
</file>

<file path=customXml/itemProps3.xml><?xml version="1.0" encoding="utf-8"?>
<ds:datastoreItem xmlns:ds="http://schemas.openxmlformats.org/officeDocument/2006/customXml" ds:itemID="{576DA057-B9DC-48EA-9593-B63C3A6219B3}"/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