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3.wdp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2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19" y="4038653"/>
            <a:ext cx="2650794" cy="26507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