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3.wdp"/><Relationship Id="rId18" Type="http://schemas.openxmlformats.org/officeDocument/2006/relationships/image" Target="../media/image13.png"/><Relationship Id="rId26" Type="http://schemas.openxmlformats.org/officeDocument/2006/relationships/image" Target="../media/image19.png"/><Relationship Id="rId21" Type="http://schemas.openxmlformats.org/officeDocument/2006/relationships/image" Target="../media/image16.png"/><Relationship Id="rId34" Type="http://schemas.microsoft.com/office/2007/relationships/hdphoto" Target="../media/hdphoto9.wdp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microsoft.com/office/2007/relationships/hdphoto" Target="../media/hdphoto6.wdp"/><Relationship Id="rId33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18.png"/><Relationship Id="rId32" Type="http://schemas.microsoft.com/office/2007/relationships/hdphoto" Target="../media/hdphoto8.wdp"/><Relationship Id="rId37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23" Type="http://schemas.microsoft.com/office/2007/relationships/hdphoto" Target="../media/hdphoto5.wdp"/><Relationship Id="rId28" Type="http://schemas.openxmlformats.org/officeDocument/2006/relationships/image" Target="../media/image21.png"/><Relationship Id="rId36" Type="http://schemas.microsoft.com/office/2007/relationships/hdphoto" Target="../media/hdphoto10.wdp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31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openxmlformats.org/officeDocument/2006/relationships/image" Target="../media/image17.png"/><Relationship Id="rId27" Type="http://schemas.openxmlformats.org/officeDocument/2006/relationships/image" Target="../media/image20.png"/><Relationship Id="rId30" Type="http://schemas.microsoft.com/office/2007/relationships/hdphoto" Target="../media/hdphoto7.wdp"/><Relationship Id="rId35" Type="http://schemas.openxmlformats.org/officeDocument/2006/relationships/image" Target="../media/image25.png"/><Relationship Id="rId8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949" y="2734060"/>
            <a:ext cx="3542834" cy="3542834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577A57E-6E9A-43C3-9A28-C74A2487C777}"/>
</file>

<file path=customXml/itemProps2.xml><?xml version="1.0" encoding="utf-8"?>
<ds:datastoreItem xmlns:ds="http://schemas.openxmlformats.org/officeDocument/2006/customXml" ds:itemID="{21885BEA-1484-4BBF-AF26-A5135E826E92}"/>
</file>

<file path=customXml/itemProps3.xml><?xml version="1.0" encoding="utf-8"?>
<ds:datastoreItem xmlns:ds="http://schemas.openxmlformats.org/officeDocument/2006/customXml" ds:itemID="{5A7E1D84-CCA5-44D5-BE47-809389DC80FF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