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0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7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7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8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2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90" y="0"/>
            <a:ext cx="864210" cy="80356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/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МОИ</a:t>
              </a: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70" y="3323446"/>
            <a:ext cx="2916057" cy="2916057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/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/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87" y="763740"/>
            <a:ext cx="1813003" cy="181300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22" y="695985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63" y="855229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04" y="1011360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58" y="940783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36" y="902504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47" y="760511"/>
            <a:ext cx="1780309" cy="17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22044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02695 0.495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5 L 0.25521 0.45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1432 0.4604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2543 0.488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2024-07-27T19:39:09Z</dcterms:created>
  <dcterms:modified xsi:type="dcterms:W3CDTF">2024-11-20T12:06:41Z</dcterms:modified>
</cp:coreProperties>
</file>