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svg"/><Relationship Id="rId21" Type="http://schemas.openxmlformats.org/officeDocument/2006/relationships/image" Target="../media/image19.sv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7.sv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522491-2917-88EA-B549-B93B080FB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901281" y="4495216"/>
              <a:ext cx="9492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Ніч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62658" y="1176295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789852" y="1212714"/>
            <a:ext cx="3226618" cy="3981240"/>
            <a:chOff x="4860219" y="1245371"/>
            <a:chExt cx="3226618" cy="3981240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634426" y="4518725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49531" y="785881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18982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52341" y="785881"/>
            <a:ext cx="3526406" cy="4859405"/>
            <a:chOff x="4615307" y="1015810"/>
            <a:chExt cx="3526406" cy="4859405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17192" y="4551776"/>
              <a:ext cx="18549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Смуток</a:t>
              </a:r>
              <a:b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(Сум)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06836" y="1088323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Вхід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659933" y="1160695"/>
            <a:ext cx="3369586" cy="4011411"/>
            <a:chOff x="4741152" y="1228166"/>
            <a:chExt cx="3369586" cy="4011411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710044" y="4531691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Вихід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731" y="995694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6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Спека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935" y="994131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36622" y="1081548"/>
            <a:ext cx="3090262" cy="4098442"/>
            <a:chOff x="4920208" y="1150383"/>
            <a:chExt cx="3090262" cy="409844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489205" y="4540939"/>
              <a:ext cx="18277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Брехня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40590" y="1133137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18352" y="513181"/>
            <a:ext cx="3906020" cy="4654930"/>
            <a:chOff x="973948" y="564607"/>
            <a:chExt cx="3906020" cy="465493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512084" y="4511651"/>
              <a:ext cx="28312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Працювати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688225" y="1193576"/>
            <a:ext cx="3299981" cy="3974535"/>
            <a:chOff x="4743821" y="1245002"/>
            <a:chExt cx="3299981" cy="3974535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4954495" y="4511651"/>
              <a:ext cx="30893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Відпочивати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77952" y="1024476"/>
            <a:ext cx="3790118" cy="4157899"/>
            <a:chOff x="923759" y="1075006"/>
            <a:chExt cx="3790118" cy="415789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665548" y="4525019"/>
              <a:ext cx="21259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Вітатися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5136919" y="1101741"/>
            <a:ext cx="3299508" cy="4080634"/>
            <a:chOff x="5082726" y="1152271"/>
            <a:chExt cx="3299508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5082726" y="4525019"/>
              <a:ext cx="28536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161000" y="1183715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713302" y="4521264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Сварити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90768" y="1198199"/>
            <a:ext cx="3296821" cy="3958766"/>
            <a:chOff x="4921493" y="1270384"/>
            <a:chExt cx="3296821" cy="3958766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431" y="4521264"/>
              <a:ext cx="20714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41447" y="1048435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900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Мовчати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900505" y="1056772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3013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1038326" y="735542"/>
            <a:ext cx="3692647" cy="4398481"/>
            <a:chOff x="971508" y="890627"/>
            <a:chExt cx="3692647" cy="4398481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410962" y="4581222"/>
              <a:ext cx="30139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Запалювати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90370" y="685685"/>
            <a:ext cx="3692647" cy="4457835"/>
            <a:chOff x="4423552" y="840770"/>
            <a:chExt cx="3692647" cy="4457835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34846" y="4590719"/>
              <a:ext cx="17106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Гасити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823841" y="561545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Засинати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06514" y="918383"/>
            <a:ext cx="3737672" cy="4236158"/>
            <a:chOff x="4381562" y="1047381"/>
            <a:chExt cx="3737672" cy="4236158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845636" y="4575653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Прокидатися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994441" y="1125675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Дозволяти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598774" y="763442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9402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Забороняти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912066" y="766944"/>
            <a:ext cx="3986833" cy="4415153"/>
            <a:chOff x="771030" y="888866"/>
            <a:chExt cx="3986833" cy="4415153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358653" y="4596133"/>
              <a:ext cx="29594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Допомагати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468033" y="730023"/>
            <a:ext cx="3986833" cy="4446640"/>
            <a:chOff x="4326997" y="851945"/>
            <a:chExt cx="3986833" cy="4446640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188083" y="4590699"/>
              <a:ext cx="24288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Заважати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6914" y="1913108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36434" y="940749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FB123B-1F84-479E-9AE9-190883E7B88C}"/>
</file>

<file path=customXml/itemProps2.xml><?xml version="1.0" encoding="utf-8"?>
<ds:datastoreItem xmlns:ds="http://schemas.openxmlformats.org/officeDocument/2006/customXml" ds:itemID="{390B478A-1659-480D-8F9C-30C0C9729521}"/>
</file>

<file path=customXml/itemProps3.xml><?xml version="1.0" encoding="utf-8"?>
<ds:datastoreItem xmlns:ds="http://schemas.openxmlformats.org/officeDocument/2006/customXml" ds:itemID="{CE5EDBA6-582D-4A4D-A634-0C717EE927DF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32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2025-02-18T10:31:46Z</dcterms:created>
  <dcterms:modified xsi:type="dcterms:W3CDTF">2025-02-26T10:49:13Z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