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5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F1AB-CD0E-4E53-81E4-89969A3BBDF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0209"/>
              </p:ext>
            </p:extLst>
          </p:nvPr>
        </p:nvGraphicFramePr>
        <p:xfrm>
          <a:off x="996753" y="606685"/>
          <a:ext cx="6538042" cy="56385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3447">
                  <a:extLst>
                    <a:ext uri="{9D8B030D-6E8A-4147-A177-3AD203B41FA5}">
                      <a16:colId xmlns:a16="http://schemas.microsoft.com/office/drawing/2014/main" val="868011534"/>
                    </a:ext>
                  </a:extLst>
                </a:gridCol>
                <a:gridCol w="1737403">
                  <a:extLst>
                    <a:ext uri="{9D8B030D-6E8A-4147-A177-3AD203B41FA5}">
                      <a16:colId xmlns:a16="http://schemas.microsoft.com/office/drawing/2014/main" val="211736514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85581943"/>
                    </a:ext>
                  </a:extLst>
                </a:gridCol>
                <a:gridCol w="2063592">
                  <a:extLst>
                    <a:ext uri="{9D8B030D-6E8A-4147-A177-3AD203B41FA5}">
                      <a16:colId xmlns:a16="http://schemas.microsoft.com/office/drawing/2014/main" val="1223592194"/>
                    </a:ext>
                  </a:extLst>
                </a:gridCol>
              </a:tblGrid>
              <a:tr h="1033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99819"/>
                  </a:ext>
                </a:extLst>
              </a:tr>
              <a:tr h="1101415">
                <a:tc>
                  <a:txBody>
                    <a:bodyPr/>
                    <a:lstStyle/>
                    <a:p>
                      <a:r>
                        <a:rPr lang="en-US" sz="5800" dirty="0">
                          <a:latin typeface="+mn-lt"/>
                        </a:rPr>
                        <a:t>A</a:t>
                      </a:r>
                      <a:endParaRPr lang="ru-RU" sz="58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15667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en-US" sz="5800" dirty="0"/>
                        <a:t>B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5975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en-US" sz="5800" dirty="0"/>
                        <a:t>C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01882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en-US" sz="5800" dirty="0"/>
                        <a:t>D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97309"/>
                  </a:ext>
                </a:extLst>
              </a:tr>
            </a:tbl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46FD103-69E7-0AFE-B268-7EF9DB739B8E}"/>
              </a:ext>
            </a:extLst>
          </p:cNvPr>
          <p:cNvSpPr/>
          <p:nvPr/>
        </p:nvSpPr>
        <p:spPr>
          <a:xfrm rot="16200000">
            <a:off x="9033709" y="-941394"/>
            <a:ext cx="926460" cy="3325237"/>
          </a:xfrm>
          <a:prstGeom prst="roundRect">
            <a:avLst/>
          </a:prstGeom>
          <a:solidFill>
            <a:schemeClr val="bg1">
              <a:lumMod val="75000"/>
              <a:alpha val="64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D5DBC1E3-D7AD-09F3-5E16-F39FE248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5" y="413632"/>
            <a:ext cx="721486" cy="6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0911867D-5BE2-4C16-8D93-E6475013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31" y="418717"/>
            <a:ext cx="766864" cy="6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6D18A37-1B8C-9CF8-7884-688A4D43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95" y="403709"/>
            <a:ext cx="757971" cy="6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B22887CC-D927-4594-4D90-97489102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25" y="413632"/>
            <a:ext cx="784481" cy="6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B83A9FE0-3744-AE0F-154C-4C116C3B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7869" y="357679"/>
            <a:ext cx="733572" cy="7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4122D5FF-FFE0-F9CB-33B9-826C743B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138" y="368967"/>
            <a:ext cx="807894" cy="8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F119CCF0-DAB2-0721-C274-F1086760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671" y="343260"/>
            <a:ext cx="780526" cy="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1F1EEA07-41F3-4525-E1F5-C7C75518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6328" y="368968"/>
            <a:ext cx="808873" cy="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15977848-4FD7-4944-BFE8-FA45A7453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9349" y="2789502"/>
            <a:ext cx="1099425" cy="1099425"/>
          </a:xfrm>
          <a:prstGeom prst="rect">
            <a:avLst/>
          </a:prstGeom>
          <a:noFill/>
        </p:spPr>
      </p:pic>
      <p:pic>
        <p:nvPicPr>
          <p:cNvPr id="9" name="Picture 30">
            <a:extLst>
              <a:ext uri="{FF2B5EF4-FFF2-40B4-BE49-F238E27FC236}">
                <a16:creationId xmlns:a16="http://schemas.microsoft.com/office/drawing/2014/main" id="{6F6E392F-6B96-4856-B306-0B532849D5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416" y="1710282"/>
            <a:ext cx="1048695" cy="10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6A857149-D7B1-1ABE-F545-2831373810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424" y="1710282"/>
            <a:ext cx="779461" cy="940115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937A878-94B1-C9CE-3E9A-3471FC70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4521" y="2674264"/>
            <a:ext cx="1279562" cy="12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CBD2EFE-FD56-2083-7199-08454854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9740" y="5050082"/>
            <a:ext cx="1227215" cy="12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8317E7F5-F5FE-88F6-3834-1B4BF0AC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143" y="2837881"/>
            <a:ext cx="976968" cy="9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81FAFC2-AE66-CA4C-6231-0EBD99DA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312" y="5259520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2AD9474-0829-791D-9DB2-E07223F9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0" y="2938114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19" y="3059301"/>
            <a:ext cx="3082322" cy="308232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1773"/>
          <a:stretch/>
        </p:blipFill>
        <p:spPr>
          <a:xfrm>
            <a:off x="58048" y="5908656"/>
            <a:ext cx="754481" cy="1015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9" y="3965856"/>
            <a:ext cx="1070794" cy="10707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C6CF8-EB51-17F6-38F9-1E8FB985C9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8509" y="3950876"/>
            <a:ext cx="1082824" cy="1082824"/>
          </a:xfrm>
          <a:prstGeom prst="rect">
            <a:avLst/>
          </a:prstGeom>
        </p:spPr>
      </p:pic>
      <p:pic>
        <p:nvPicPr>
          <p:cNvPr id="8" name="Рисунок 7" descr="Изображение выглядит как еда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CFE53C-C935-C284-CCA9-B2C823789B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06" y="3836858"/>
            <a:ext cx="1315075" cy="13108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DDB2D-732B-998C-0E95-639C288C98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033" y="1590483"/>
            <a:ext cx="1279563" cy="127956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A18BFE-3129-C4EE-1DAA-85E61BD997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06" y="5036650"/>
            <a:ext cx="1348427" cy="13484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3E9A6A8-0690-7DF8-E7FD-A598B90AFF9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6" t="65357"/>
          <a:stretch>
            <a:fillRect/>
          </a:stretch>
        </p:blipFill>
        <p:spPr>
          <a:xfrm>
            <a:off x="6032778" y="5227470"/>
            <a:ext cx="910496" cy="87243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996FD94F-2D74-E337-09A3-27B79F72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073" y="1853719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C52E4898-2AFF-73EB-926E-021C37A1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981" y="4123992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05" y="1211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75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2024-07-22T03:12:13Z</dcterms:created>
  <dcterms:modified xsi:type="dcterms:W3CDTF">2025-06-23T12:00:16Z</dcterms:modified>
</cp:coreProperties>
</file>