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468953-3238-6F0C-BF4B-6884C1C92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" y="2398951"/>
            <a:ext cx="2612689" cy="26126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