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67" name="Picture 6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118475" y="1681480"/>
            <a:ext cx="3879850" cy="387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