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20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DC69D-79E9-4BD4-B15E-E36C95826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DF56B9-ED38-4D84-80DB-12F15AD82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B73FD3-DA59-4E19-A27B-B8769A53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72082-B49B-432B-842F-DD0E3527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6C2BD-5C79-4EE5-98DA-349EC172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6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9DD5A-42FB-44E7-B098-C879E554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0677A6-2D9D-47E2-A240-AFD2BE1C7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E7A9D-CEBC-4F41-8C91-6CF27CFB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0B9E9-2DB6-4930-AB09-28161BEE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443F1-0A73-4A26-88C3-E2F0DF2B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7B6A3C-E6AC-44EF-8FC0-32D0DC769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6D575-5F21-48C4-A26C-23296388F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DC9AB-F98E-4EA3-9BCF-0A3A8485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B09B3-684D-4527-AAE3-374CBCA2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AA848-10ED-4FBD-94A6-BB4FDF5A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7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28B5F-1F96-4E6A-B500-A89B7593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4B7AA-2BC1-48B1-8363-24CF288D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8640C-0B00-44BB-9F82-A693E4F9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5D9CD-BAA9-44F8-AD88-97EDCE34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52F05-6725-4CFB-905F-064586FC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4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08BDD-4098-499A-BAE0-CEF5B97F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A318B8-9074-4ECA-80BD-C401C6825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9580D-8505-437A-920C-B17E69D1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1AF87-1309-4EBF-B233-B9F90CA6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F5A89-D620-4FCD-80FB-3E07B438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3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4873A-E309-4240-9281-0D2628F3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92E63-8F66-489B-8890-608012A4A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E773F6-E216-4839-86DD-428C364A7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D5C5C2-3669-4457-BA0C-2AACD2D6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A8D2A-FD87-4D33-BA68-0AFF9A96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423E2C-43F7-48E6-AEBC-59B231CB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9A398-BDFF-4FBC-A429-6D4885B9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B5CCC-09B7-40A7-8F10-6102A602B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343737-F56A-4F35-BA31-D40D977D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3DC779-C183-4646-91D9-39E821432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8B5B8F-A203-4D6B-B3E0-DE08D7102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F0DC9E-6CA2-472B-90A1-FE7A7189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1E3398-9B08-43AE-89DE-345C25C5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222AF2-992F-4692-BE55-73E0547E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5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C8E40-2685-4A56-90FF-F110076F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FE5EFA-3543-4A91-B643-C65123E3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C8510D-0873-4C54-888F-42DF872E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7D8587-5EE8-4531-8FD1-05ACF78C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8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A8979C-F6CD-4C44-8964-652E80F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B9386C-BDC1-4D76-9547-7E4B4A2C2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B5F4F5-1A84-435F-BA13-3DDFE137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0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11263-7BBF-450B-96B5-696457CD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D1D96-5E82-4764-8979-A7E571F31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D0487F-9BE9-4BC8-B93F-FC7AACB45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5117B-D959-44EF-8473-E151754E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741CE4-C543-457D-A618-E7B520D4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A5B6FD-8115-4792-8A4C-AB9873B8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8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361C0-F119-41A3-9DAA-22A7F49A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BA3FB7-B06A-48A8-A6FE-23219C384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50218B-A71E-439C-8BC0-92FEE0D0B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2ED18-76AA-4A4B-8692-4A44CAA9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370AE8-1CD2-4A17-9B76-5F6CE125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655BE8-5879-4698-9511-D5BF5521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8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4373-93EF-40BF-9DE8-23B574A8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2AEFF6-F36A-4EAD-A8EC-0C846C1B4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69F4B-9019-44AB-8C1A-3D3744712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20919-2526-4CF8-B396-9199434707F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128C4-2BF5-4D67-9F48-ABA25B52F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F8AF4-3D74-48ED-A0BE-ADF29E76F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E1EE-6A1C-4E67-ABD5-94059D98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3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0BFFD6-BD85-434B-A7E2-D139D975F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215"/>
            <a:ext cx="12192000" cy="69124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D05991-05F5-408A-8087-BE901825F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7591" y="4620639"/>
            <a:ext cx="1704408" cy="1704408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272F64A-E660-4C5F-8169-41BE614DCA31}"/>
              </a:ext>
            </a:extLst>
          </p:cNvPr>
          <p:cNvGrpSpPr/>
          <p:nvPr/>
        </p:nvGrpSpPr>
        <p:grpSpPr>
          <a:xfrm>
            <a:off x="6465651" y="286320"/>
            <a:ext cx="1917812" cy="1197622"/>
            <a:chOff x="6465651" y="286320"/>
            <a:chExt cx="1917812" cy="1197622"/>
          </a:xfrm>
        </p:grpSpPr>
        <p:sp>
          <p:nvSpPr>
            <p:cNvPr id="8" name="Облако 7">
              <a:extLst>
                <a:ext uri="{FF2B5EF4-FFF2-40B4-BE49-F238E27FC236}">
                  <a16:creationId xmlns:a16="http://schemas.microsoft.com/office/drawing/2014/main" id="{C1FB2DB3-1558-47FA-883E-CAC0B8DC81CD}"/>
                </a:ext>
              </a:extLst>
            </p:cNvPr>
            <p:cNvSpPr/>
            <p:nvPr/>
          </p:nvSpPr>
          <p:spPr>
            <a:xfrm>
              <a:off x="6465651" y="286320"/>
              <a:ext cx="1917812" cy="119762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0D6163B-829A-4633-8CC5-4A5D60698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828" y="452402"/>
              <a:ext cx="865457" cy="865457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1C23C0A-5F7A-4056-A43A-B6B71BA37CDE}"/>
              </a:ext>
            </a:extLst>
          </p:cNvPr>
          <p:cNvGrpSpPr/>
          <p:nvPr/>
        </p:nvGrpSpPr>
        <p:grpSpPr>
          <a:xfrm>
            <a:off x="4042804" y="1743010"/>
            <a:ext cx="1917812" cy="1197622"/>
            <a:chOff x="4042804" y="1743010"/>
            <a:chExt cx="1917812" cy="1197622"/>
          </a:xfrm>
        </p:grpSpPr>
        <p:sp>
          <p:nvSpPr>
            <p:cNvPr id="10" name="Облако 9">
              <a:extLst>
                <a:ext uri="{FF2B5EF4-FFF2-40B4-BE49-F238E27FC236}">
                  <a16:creationId xmlns:a16="http://schemas.microsoft.com/office/drawing/2014/main" id="{F90CA8CC-9AD0-48DC-9ADA-FD7073427651}"/>
                </a:ext>
              </a:extLst>
            </p:cNvPr>
            <p:cNvSpPr/>
            <p:nvPr/>
          </p:nvSpPr>
          <p:spPr>
            <a:xfrm>
              <a:off x="4042804" y="1743010"/>
              <a:ext cx="1917812" cy="119762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AA1016F-DCA7-46CD-90C4-EB8B37836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188" y="1925096"/>
              <a:ext cx="833449" cy="833449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8618CB7-23BE-4C4F-8BEC-7EA653ECBA28}"/>
              </a:ext>
            </a:extLst>
          </p:cNvPr>
          <p:cNvGrpSpPr/>
          <p:nvPr/>
        </p:nvGrpSpPr>
        <p:grpSpPr>
          <a:xfrm>
            <a:off x="7700519" y="2967883"/>
            <a:ext cx="1917812" cy="1197622"/>
            <a:chOff x="7700519" y="2967883"/>
            <a:chExt cx="1917812" cy="1197622"/>
          </a:xfrm>
        </p:grpSpPr>
        <p:sp>
          <p:nvSpPr>
            <p:cNvPr id="9" name="Облако 8">
              <a:extLst>
                <a:ext uri="{FF2B5EF4-FFF2-40B4-BE49-F238E27FC236}">
                  <a16:creationId xmlns:a16="http://schemas.microsoft.com/office/drawing/2014/main" id="{B81DF01D-227C-4D90-829A-21415D93D0C5}"/>
                </a:ext>
              </a:extLst>
            </p:cNvPr>
            <p:cNvSpPr/>
            <p:nvPr/>
          </p:nvSpPr>
          <p:spPr>
            <a:xfrm>
              <a:off x="7700519" y="2967883"/>
              <a:ext cx="1917812" cy="119762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77CD6CF-2964-46CC-B184-EB04DF1CC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6620" y="3175818"/>
              <a:ext cx="780103" cy="78010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AE65B18-E01F-497B-94DB-6F4A923B07B3}"/>
              </a:ext>
            </a:extLst>
          </p:cNvPr>
          <p:cNvGrpSpPr/>
          <p:nvPr/>
        </p:nvGrpSpPr>
        <p:grpSpPr>
          <a:xfrm>
            <a:off x="1518017" y="2967883"/>
            <a:ext cx="1917812" cy="1197622"/>
            <a:chOff x="1518017" y="2967883"/>
            <a:chExt cx="1917812" cy="1197622"/>
          </a:xfrm>
        </p:grpSpPr>
        <p:sp>
          <p:nvSpPr>
            <p:cNvPr id="7" name="Облако 6">
              <a:extLst>
                <a:ext uri="{FF2B5EF4-FFF2-40B4-BE49-F238E27FC236}">
                  <a16:creationId xmlns:a16="http://schemas.microsoft.com/office/drawing/2014/main" id="{053898DF-186F-47E1-A227-B1B964193DF4}"/>
                </a:ext>
              </a:extLst>
            </p:cNvPr>
            <p:cNvSpPr/>
            <p:nvPr/>
          </p:nvSpPr>
          <p:spPr>
            <a:xfrm>
              <a:off x="1518017" y="2967883"/>
              <a:ext cx="1917812" cy="119762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415912E-FA54-4CED-A982-5297B1B84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439" y="3096203"/>
              <a:ext cx="860586" cy="859718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776A181-788A-4EAB-B282-809D76883A7D}"/>
              </a:ext>
            </a:extLst>
          </p:cNvPr>
          <p:cNvGrpSpPr/>
          <p:nvPr/>
        </p:nvGrpSpPr>
        <p:grpSpPr>
          <a:xfrm>
            <a:off x="356108" y="220959"/>
            <a:ext cx="1917812" cy="1262983"/>
            <a:chOff x="356108" y="220959"/>
            <a:chExt cx="1917812" cy="1262983"/>
          </a:xfrm>
        </p:grpSpPr>
        <p:sp>
          <p:nvSpPr>
            <p:cNvPr id="6" name="Облако 5">
              <a:extLst>
                <a:ext uri="{FF2B5EF4-FFF2-40B4-BE49-F238E27FC236}">
                  <a16:creationId xmlns:a16="http://schemas.microsoft.com/office/drawing/2014/main" id="{0EE81DF2-033F-48D7-B92C-A87CBC10B3D4}"/>
                </a:ext>
              </a:extLst>
            </p:cNvPr>
            <p:cNvSpPr/>
            <p:nvPr/>
          </p:nvSpPr>
          <p:spPr>
            <a:xfrm>
              <a:off x="356108" y="286320"/>
              <a:ext cx="1917812" cy="119762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F70FB27-E334-4F87-AC0F-07C548CF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0576" y="220959"/>
              <a:ext cx="1197622" cy="1197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94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47 L 1.875E-6 0.00092 C -0.00456 -0.0132 -0.00807 -0.02871 -0.01289 -0.03959 C -0.01432 -0.04329 -0.01602 -0.04607 -0.01745 -0.05023 C -0.01927 -0.05579 -0.0211 -0.06204 -0.02292 -0.0676 C -0.02409 -0.07084 -0.02513 -0.07616 -0.02643 -0.07848 C -0.02852 -0.08264 -0.03125 -0.08635 -0.03307 -0.09236 C -0.03386 -0.09468 -0.03464 -0.09746 -0.03555 -0.09954 C -0.03737 -0.1044 -0.03972 -0.10926 -0.04206 -0.11343 L -0.04557 -0.12107 L -0.0556 -0.14167 C -0.05677 -0.14445 -0.05768 -0.14746 -0.05899 -0.14861 L -0.06237 -0.15209 C -0.06328 -0.15625 -0.06445 -0.16065 -0.06576 -0.1632 C -0.06771 -0.1669 -0.07031 -0.16806 -0.07253 -0.17037 L -0.07578 -0.17361 L -0.0793 -0.17686 C -0.08034 -0.17848 -0.08164 -0.18056 -0.08268 -0.18056 L -0.09388 -0.18426 C -0.09662 -0.18542 -0.09909 -0.18704 -0.10195 -0.1875 C -0.10521 -0.18912 -0.10847 -0.19028 -0.11146 -0.19051 L -0.10521 -0.17686 C -0.10391 -0.17523 -0.10287 -0.17246 -0.10195 -0.17037 L -0.09935 -0.1669 L -0.09935 -0.16598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letayuschiy-odnovintnyiy-samo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5 -0.16597 L -0.09935 -0.16574 C -0.10846 -0.17153 -0.1052 -0.16829 -0.10963 -0.17361 C -0.10989 -0.17477 -0.11002 -0.17616 -0.11028 -0.17755 C -0.11106 -0.17917 -0.11289 -0.18125 -0.1138 -0.18241 C -0.11471 -0.18472 -0.11536 -0.18773 -0.11653 -0.18982 L -0.12057 -0.19722 C -0.12109 -0.19815 -0.12148 -0.19884 -0.122 -0.19977 C -0.12604 -0.20556 -0.12422 -0.20324 -0.12747 -0.20718 C -0.12799 -0.2088 -0.12812 -0.21088 -0.1289 -0.21227 C -0.12929 -0.2132 -0.13033 -0.21273 -0.13086 -0.21343 C -0.13554 -0.21875 -0.12851 -0.21366 -0.13437 -0.21713 C -0.13476 -0.21852 -0.13515 -0.21968 -0.13567 -0.22083 C -0.13632 -0.22222 -0.13724 -0.22315 -0.13763 -0.22454 C -0.14166 -0.23542 -0.13385 -0.22037 -0.14049 -0.23195 C -0.14218 -0.24144 -0.13971 -0.23033 -0.1431 -0.23843 C -0.14362 -0.23935 -0.14349 -0.24097 -0.14375 -0.2419 C -0.14414 -0.24306 -0.14479 -0.24352 -0.14531 -0.24468 C -0.14687 -0.25324 -0.14557 -0.25023 -0.14791 -0.25463 C -0.15 -0.26505 -0.14713 -0.25208 -0.15 -0.26065 C -0.15039 -0.26181 -0.15039 -0.26343 -0.15078 -0.26458 C -0.15156 -0.2669 -0.15247 -0.26945 -0.15338 -0.27176 L -0.15468 -0.2757 L -0.15625 -0.2794 C -0.15703 -0.28357 -0.1569 -0.2838 -0.1582 -0.2882 C -0.15859 -0.28935 -0.15924 -0.29051 -0.1595 -0.29167 C -0.15989 -0.29306 -0.16002 -0.29445 -0.16015 -0.2956 C -0.16067 -0.29676 -0.16132 -0.29792 -0.16172 -0.29931 C -0.16484 -0.31273 -0.16119 -0.30208 -0.16432 -0.31042 C -0.16614 -0.31968 -0.1638 -0.30833 -0.1664 -0.31806 C -0.16927 -0.32824 -0.16458 -0.31482 -0.16849 -0.32546 C -0.16888 -0.32801 -0.16914 -0.33056 -0.16979 -0.33287 C -0.17031 -0.33449 -0.17083 -0.33611 -0.17109 -0.33796 C -0.1733 -0.34745 -0.17122 -0.34306 -0.17395 -0.34769 C -0.17435 -0.35023 -0.17448 -0.35301 -0.17526 -0.35533 C -0.17578 -0.35648 -0.1763 -0.35764 -0.17656 -0.35903 C -0.17734 -0.36134 -0.17708 -0.36458 -0.17812 -0.36644 C -0.17929 -0.36875 -0.17981 -0.36945 -0.18073 -0.37269 C -0.18112 -0.37384 -0.18125 -0.37523 -0.18138 -0.37639 C -0.1832 -0.38403 -0.18216 -0.37894 -0.18424 -0.38519 C -0.18658 -0.39283 -0.18424 -0.38773 -0.1875 -0.39398 C -0.18893 -0.4007 -0.1875 -0.39445 -0.18971 -0.40139 C -0.1901 -0.40278 -0.19049 -0.40463 -0.19101 -0.40625 C -0.19127 -0.40741 -0.19205 -0.40787 -0.19231 -0.4088 C -0.19283 -0.41042 -0.1931 -0.41227 -0.19362 -0.41389 C -0.1944 -0.41551 -0.19648 -0.41875 -0.19648 -0.41852 C -0.19739 -0.42222 -0.19791 -0.42454 -0.19908 -0.42732 C -0.19961 -0.42847 -0.20013 -0.42894 -0.20065 -0.42986 C -0.20182 -0.43704 -0.20026 -0.43056 -0.20325 -0.43727 C -0.20325 -0.43704 -0.20677 -0.44676 -0.20742 -0.44861 C -0.20781 -0.45 -0.20846 -0.45093 -0.20872 -0.45232 C -0.20898 -0.4537 -0.20911 -0.45509 -0.20937 -0.45602 C -0.21002 -0.45787 -0.2108 -0.45926 -0.21158 -0.46111 C -0.21237 -0.46366 -0.21419 -0.46852 -0.21419 -0.46829 C -0.21445 -0.46991 -0.21471 -0.47107 -0.21484 -0.47222 C -0.21549 -0.47477 -0.21666 -0.4787 -0.2177 -0.48102 C -0.21823 -0.48218 -0.21901 -0.48333 -0.21966 -0.48472 C -0.22135 -0.49352 -0.21901 -0.48287 -0.22252 -0.49213 C -0.22278 -0.49329 -0.22265 -0.49491 -0.22317 -0.49583 C -0.22343 -0.49676 -0.22408 -0.49745 -0.22448 -0.49838 C -0.22552 -0.5007 -0.22708 -0.50579 -0.22708 -0.50556 C -0.22643 -0.50648 -0.22591 -0.5081 -0.22513 -0.5081 C -0.22317 -0.5081 -0.22213 -0.5044 -0.22448 -0.50324 C -0.22487 -0.50324 -0.22539 -0.50417 -0.22578 -0.50463 L -0.22578 -0.5044 " pathEditMode="relative" rAng="0" ptsTypes="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-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letayuschiy-odnovintnyiy-samo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78 -0.5044 L -0.22578 -0.50394 C -0.22682 -0.5088 -0.22761 -0.51297 -0.22826 -0.5176 C -0.22878 -0.52084 -0.22891 -0.52454 -0.22982 -0.52709 L -0.23125 -0.53218 C -0.2332 -0.54445 -0.2306 -0.52917 -0.2336 -0.54167 C -0.23386 -0.54329 -0.23386 -0.54514 -0.23425 -0.54676 C -0.23464 -0.54885 -0.23542 -0.55093 -0.23568 -0.55301 C -0.23633 -0.55625 -0.23672 -0.55973 -0.23724 -0.56297 C -0.23737 -0.56459 -0.2375 -0.56644 -0.23802 -0.56806 L -0.23945 -0.57269 L -0.24102 -0.58264 C -0.24115 -0.58403 -0.24115 -0.58588 -0.24167 -0.58727 L -0.24401 -0.59399 C -0.24427 -0.59561 -0.2444 -0.59723 -0.24479 -0.59862 C -0.24584 -0.60463 -0.24623 -0.6051 -0.24766 -0.61019 C -0.24883 -0.62038 -0.24792 -0.61459 -0.25156 -0.62639 L -0.253 -0.63125 C -0.25469 -0.64213 -0.25248 -0.62917 -0.25755 -0.64422 C -0.2582 -0.64584 -0.26146 -0.65672 -0.26354 -0.66042 C -0.26419 -0.66158 -0.26498 -0.66274 -0.26576 -0.66366 C -0.2668 -0.66528 -0.26771 -0.66713 -0.26875 -0.66852 C -0.27018 -0.67084 -0.27188 -0.67246 -0.27318 -0.675 C -0.27461 -0.67801 -0.27513 -0.67963 -0.27709 -0.68172 C -0.27774 -0.68218 -0.27865 -0.68241 -0.2793 -0.68334 C -0.28008 -0.68403 -0.28073 -0.68565 -0.28151 -0.68658 C -0.28229 -0.68727 -0.28307 -0.68727 -0.28373 -0.68797 C -0.28464 -0.68889 -0.28516 -0.69051 -0.28607 -0.69121 C -0.28789 -0.69329 -0.29102 -0.69399 -0.29271 -0.69468 C -0.29349 -0.69584 -0.29427 -0.697 -0.29492 -0.69792 C -0.29636 -0.69931 -0.29896 -0.70024 -0.30026 -0.70116 C -0.30261 -0.70255 -0.30469 -0.70487 -0.30703 -0.70579 C -0.30794 -0.70649 -0.30912 -0.70695 -0.31003 -0.70764 C -0.31107 -0.70857 -0.31198 -0.70973 -0.31302 -0.71088 C -0.31615 -0.71389 -0.31784 -0.71482 -0.32123 -0.71713 L -0.32565 -0.72061 C -0.32643 -0.7213 -0.32709 -0.72176 -0.32813 -0.72223 C -0.33125 -0.72385 -0.33125 -0.72408 -0.33477 -0.72547 C -0.33633 -0.72593 -0.33776 -0.72686 -0.33932 -0.72709 C -0.34232 -0.72778 -0.34531 -0.72801 -0.34818 -0.72871 C -0.35182 -0.72987 -0.35677 -0.73172 -0.36029 -0.73172 C -0.36406 -0.73172 -0.37969 -0.7294 -0.38438 -0.72871 C -0.38555 -0.72801 -0.38685 -0.72755 -0.38815 -0.72709 C -0.39805 -0.72338 -0.38867 -0.72732 -0.39766 -0.72385 C -0.39909 -0.72338 -0.40026 -0.72292 -0.40143 -0.72223 C -0.403 -0.72176 -0.40469 -0.7213 -0.40612 -0.72061 C -0.4069 -0.72014 -0.40755 -0.71945 -0.40834 -0.71875 C -0.40977 -0.71829 -0.41133 -0.71783 -0.41289 -0.71713 C -0.41498 -0.71598 -0.41576 -0.71505 -0.4181 -0.71413 C -0.41953 -0.71343 -0.42097 -0.71297 -0.42253 -0.7125 C -0.42487 -0.71135 -0.42565 -0.71088 -0.42787 -0.70926 C -0.43021 -0.70579 -0.43203 -0.70348 -0.43399 -0.69792 C -0.4349 -0.69468 -0.43568 -0.69075 -0.43685 -0.68797 C -0.43776 -0.68588 -0.43906 -0.68403 -0.43985 -0.68172 C -0.44037 -0.67987 -0.44063 -0.67801 -0.44141 -0.67663 C -0.44193 -0.6757 -0.44284 -0.6757 -0.44349 -0.675 C -0.44518 -0.67014 -0.44623 -0.66575 -0.44883 -0.66204 C -0.44948 -0.66112 -0.45039 -0.65996 -0.45104 -0.6588 C -0.45182 -0.65741 -0.45248 -0.65556 -0.45326 -0.65394 C -0.45391 -0.65278 -0.45495 -0.65209 -0.4556 -0.6507 C -0.46094 -0.64144 -0.45235 -0.65417 -0.45938 -0.64422 C -0.46367 -0.63033 -0.45664 -0.65186 -0.46537 -0.63288 C -0.46966 -0.62338 -0.46341 -0.63658 -0.46901 -0.62639 C -0.46992 -0.625 -0.47044 -0.62292 -0.47136 -0.62153 C -0.47201 -0.62014 -0.47279 -0.61945 -0.47357 -0.61829 C -0.47409 -0.61737 -0.47448 -0.61598 -0.475 -0.61482 C -0.47578 -0.61389 -0.47643 -0.6125 -0.47735 -0.61181 C -0.478 -0.61088 -0.47917 -0.61181 -0.47956 -0.61019 C -0.47969 -0.60903 -0.47852 -0.60903 -0.478 -0.60857 L -0.478 -0.60834 " pathEditMode="relative" rAng="0" ptsTypes="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1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letayuschiy-odnovintnyiy-samo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8 -0.60833 L -0.478 -0.60833 C -0.47995 -0.60695 -0.4819 -0.60579 -0.48373 -0.60417 C -0.48464 -0.60324 -0.48555 -0.60208 -0.48646 -0.60093 C -0.48802 -0.59908 -0.48959 -0.59769 -0.49141 -0.5963 C -0.49271 -0.5956 -0.49414 -0.59491 -0.49558 -0.59421 L -0.50183 -0.59074 C -0.50248 -0.59051 -0.50326 -0.59028 -0.50391 -0.58982 C -0.50508 -0.58912 -0.50612 -0.5882 -0.50742 -0.5875 C -0.50873 -0.58704 -0.51016 -0.58681 -0.51159 -0.58658 C -0.5125 -0.58611 -0.51341 -0.58588 -0.51433 -0.58542 C -0.5155 -0.58519 -0.5168 -0.58472 -0.51784 -0.58426 C -0.51836 -0.58357 -0.51862 -0.58264 -0.51927 -0.58195 C -0.52045 -0.58125 -0.52162 -0.58148 -0.52279 -0.58102 C -0.52409 -0.58033 -0.52552 -0.57963 -0.52683 -0.57871 L -0.52904 -0.57778 C -0.52995 -0.57662 -0.53073 -0.57523 -0.53177 -0.57454 C -0.53268 -0.57384 -0.53373 -0.57384 -0.53464 -0.57315 C -0.53529 -0.57315 -0.53594 -0.57269 -0.53659 -0.57222 C -0.5375 -0.57153 -0.53802 -0.57083 -0.5388 -0.56991 C -0.54063 -0.56829 -0.54258 -0.56759 -0.5444 -0.56574 C -0.5487 -0.56111 -0.54388 -0.56597 -0.54922 -0.56111 C -0.55222 -0.5588 -0.55261 -0.55764 -0.5556 -0.55556 C -0.55625 -0.55533 -0.5569 -0.55486 -0.55755 -0.55463 C -0.55847 -0.55347 -0.55938 -0.55232 -0.56042 -0.55139 C -0.56172 -0.55023 -0.56446 -0.54884 -0.56602 -0.54815 C -0.5681 -0.54583 -0.56836 -0.54514 -0.57097 -0.54352 C -0.57149 -0.54306 -0.57227 -0.54306 -0.57292 -0.54259 C -0.57448 -0.54121 -0.57565 -0.53958 -0.57722 -0.53796 C -0.57787 -0.53727 -0.57839 -0.53611 -0.57917 -0.53588 L -0.58347 -0.5338 C -0.58464 -0.53148 -0.58516 -0.53056 -0.58698 -0.52917 C -0.5875 -0.52871 -0.58828 -0.52847 -0.58893 -0.52824 C -0.5961 -0.5206 -0.58503 -0.53218 -0.59388 -0.52384 C -0.59974 -0.51806 -0.59597 -0.52037 -0.60013 -0.51829 C -0.60104 -0.51713 -0.60196 -0.51621 -0.60287 -0.51505 C -0.60352 -0.51412 -0.6043 -0.51366 -0.60508 -0.51273 C -0.60547 -0.51204 -0.60586 -0.51134 -0.60638 -0.51042 C -0.60782 -0.50903 -0.61055 -0.50625 -0.61055 -0.50602 C -0.61198 -0.49977 -0.61029 -0.50579 -0.61328 -0.5007 C -0.61745 -0.49445 -0.61172 -0.50023 -0.61693 -0.49398 C -0.61823 -0.49236 -0.61979 -0.49144 -0.6211 -0.48958 C -0.62435 -0.48449 -0.62253 -0.48588 -0.62591 -0.48403 C -0.62982 -0.47477 -0.62331 -0.48935 -0.63151 -0.47639 C -0.63347 -0.47338 -0.63229 -0.47477 -0.6349 -0.47199 C -0.63542 -0.4706 -0.63581 -0.46875 -0.63646 -0.46759 C -0.63685 -0.46667 -0.63776 -0.46644 -0.63854 -0.46551 C -0.63854 -0.46528 -0.64115 -0.46111 -0.64115 -0.46088 L -0.64115 -0.46065 L -0.64115 -0.46088 " pathEditMode="relative" rAng="0" ptsTypes="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letayuschiy-odnovintnyiy-samo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5 -0.46088 L -0.64115 -0.46065 C -0.64245 -0.45718 -0.64362 -0.45371 -0.64466 -0.44977 C -0.64506 -0.44838 -0.64506 -0.44676 -0.64532 -0.44537 C -0.64662 -0.44028 -0.64688 -0.44167 -0.64883 -0.43704 C -0.64935 -0.43565 -0.64961 -0.43403 -0.65013 -0.43264 C -0.65052 -0.43172 -0.65104 -0.43102 -0.65144 -0.42987 C -0.65196 -0.42848 -0.65235 -0.42686 -0.65287 -0.4257 C -0.65391 -0.42315 -0.65534 -0.42153 -0.65625 -0.41875 C -0.65664 -0.41737 -0.65716 -0.41575 -0.65769 -0.41459 C -0.65886 -0.41158 -0.66068 -0.4095 -0.66172 -0.40602 C -0.66615 -0.39213 -0.65925 -0.41366 -0.66511 -0.39607 C -0.66641 -0.3919 -0.66732 -0.38797 -0.66927 -0.38496 C -0.66979 -0.38403 -0.67058 -0.38311 -0.67123 -0.38218 C -0.67253 -0.37385 -0.67084 -0.38149 -0.67396 -0.375 C -0.67461 -0.37385 -0.67461 -0.372 -0.67539 -0.37084 C -0.67618 -0.36945 -0.67709 -0.36899 -0.678 -0.36806 C -0.68177 -0.36366 -0.67839 -0.36644 -0.68216 -0.36366 C -0.68438 -0.35903 -0.68243 -0.36227 -0.68555 -0.3595 C -0.68646 -0.3588 -0.68737 -0.35741 -0.68828 -0.35672 C -0.68907 -0.35602 -0.69011 -0.35579 -0.69102 -0.35533 C -0.69571 -0.35255 -0.68985 -0.3551 -0.69714 -0.35232 C -0.70026 -0.35301 -0.70586 -0.35394 -0.70938 -0.35533 C -0.71003 -0.35556 -0.71068 -0.35625 -0.71146 -0.35672 C -0.71237 -0.35718 -0.71328 -0.35764 -0.71407 -0.35811 C -0.7155 -0.35903 -0.71823 -0.36088 -0.71823 -0.36065 C -0.71862 -0.36181 -0.71927 -0.36274 -0.71953 -0.36366 C -0.72058 -0.36644 -0.7211 -0.36991 -0.7224 -0.37223 C -0.72279 -0.37315 -0.72318 -0.37408 -0.7237 -0.375 C -0.72409 -0.37639 -0.72474 -0.37778 -0.725 -0.3794 C -0.72539 -0.38079 -0.72526 -0.38241 -0.72565 -0.38357 C -0.72631 -0.38496 -0.72709 -0.38542 -0.72774 -0.38635 C -0.728 -0.38774 -0.72813 -0.38912 -0.72852 -0.39051 C -0.7293 -0.39445 -0.73034 -0.39584 -0.73177 -0.39885 C -0.73203 -0.40047 -0.73216 -0.40186 -0.73243 -0.40325 C -0.73334 -0.40625 -0.73464 -0.40857 -0.73529 -0.41181 C -0.7362 -0.4176 -0.73542 -0.41482 -0.73724 -0.42014 C -0.7375 -0.422 -0.73763 -0.42385 -0.73789 -0.4257 C -0.73868 -0.42871 -0.74011 -0.43102 -0.74076 -0.43426 L -0.74271 -0.447 L -0.74336 -0.45116 C -0.74375 -0.45255 -0.74375 -0.45417 -0.74414 -0.45533 C -0.74453 -0.45718 -0.74506 -0.4588 -0.74545 -0.46088 C -0.74571 -0.46227 -0.74597 -0.46366 -0.7461 -0.46505 C -0.74636 -0.4669 -0.74649 -0.46899 -0.74675 -0.47084 C -0.74714 -0.47223 -0.74779 -0.47338 -0.74818 -0.475 C -0.74883 -0.47778 -0.7487 -0.48102 -0.74961 -0.48357 C -0.75 -0.48496 -0.75052 -0.48612 -0.75091 -0.48774 C -0.75339 -0.49931 -0.75078 -0.49306 -0.75365 -0.49885 C -0.75534 -0.5095 -0.753 -0.4963 -0.75573 -0.50741 C -0.75743 -0.51482 -0.75508 -0.5088 -0.75769 -0.51436 C -0.75912 -0.52639 -0.75769 -0.52292 -0.75964 -0.52686 L -0.75964 -0.52686 " pathEditMode="relative" rAng="0" ptsTypes="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letayuschiy-odnovintnyiy-samo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951 -0.53542 L -0.75951 -0.53542 C -0.76185 -0.5375 -0.76445 -0.53866 -0.76667 -0.54121 C -0.76745 -0.54213 -0.76758 -0.54422 -0.76823 -0.54537 C -0.77005 -0.54977 -0.77162 -0.5544 -0.77383 -0.55834 C -0.77461 -0.55973 -0.77539 -0.56088 -0.77617 -0.5625 C -0.77682 -0.56366 -0.77956 -0.57037 -0.78021 -0.57246 C -0.78138 -0.57616 -0.78203 -0.58033 -0.78334 -0.5838 C -0.78386 -0.58519 -0.78451 -0.58658 -0.78503 -0.58797 C -0.78555 -0.58982 -0.78607 -0.59167 -0.78659 -0.59375 C -0.78685 -0.59514 -0.78698 -0.59676 -0.78737 -0.59792 C -0.78802 -0.6 -0.78906 -0.60162 -0.78972 -0.60371 C -0.79037 -0.60533 -0.79076 -0.60741 -0.79141 -0.60926 C -0.7918 -0.61088 -0.79245 -0.61204 -0.79297 -0.61366 C -0.79323 -0.61505 -0.79336 -0.61644 -0.79375 -0.61783 C -0.79466 -0.62084 -0.79584 -0.62338 -0.79688 -0.62639 L -0.80013 -0.63473 C -0.80143 -0.63843 -0.80586 -0.65047 -0.80729 -0.65324 C -0.80912 -0.65695 -0.81107 -0.66065 -0.81289 -0.66459 C -0.8168 -0.67315 -0.8181 -0.67801 -0.8224 -0.68588 C -0.82318 -0.68704 -0.82409 -0.6875 -0.82487 -0.68866 C -0.82735 -0.69283 -0.82943 -0.69769 -0.83203 -0.70139 C -0.84167 -0.71574 -0.83138 -0.70093 -0.84479 -0.71852 C -0.84727 -0.72176 -0.84948 -0.72523 -0.85195 -0.72848 C -0.85456 -0.73195 -0.85729 -0.73496 -0.8599 -0.73843 C -0.86237 -0.74167 -0.86419 -0.74653 -0.86706 -0.74838 C -0.86797 -0.74885 -0.86875 -0.74908 -0.86953 -0.74977 C -0.87162 -0.75139 -0.87357 -0.75417 -0.87591 -0.75533 C -0.87839 -0.75695 -0.87904 -0.75695 -0.88151 -0.75973 C -0.88307 -0.76135 -0.88451 -0.76389 -0.8862 -0.76528 C -0.8888 -0.76736 -0.89167 -0.76783 -0.89427 -0.76968 C -0.90039 -0.77385 -0.90651 -0.77894 -0.91263 -0.7838 C -0.9211 -0.79028 -0.91706 -0.7882 -0.92292 -0.79074 C -0.92591 -0.79422 -0.92813 -0.79723 -0.93164 -0.79908 C -0.93321 -0.8 -0.93503 -0.80023 -0.93633 -0.80209 C -0.93711 -0.80301 -0.93789 -0.80394 -0.9388 -0.80486 C -0.93946 -0.80556 -0.94037 -0.80556 -0.94115 -0.80625 C -0.94206 -0.80695 -0.94271 -0.80834 -0.94349 -0.80903 C -0.94479 -0.81019 -0.94636 -0.81065 -0.94753 -0.81181 C -0.95 -0.81436 -0.95209 -0.81829 -0.95469 -0.82037 C -0.96094 -0.8257 -0.96745 -0.82986 -0.97383 -0.83449 C -0.97761 -0.8375 -0.98164 -0.83912 -0.98503 -0.84306 C -0.98763 -0.8463 -0.98646 -0.84584 -0.98828 -0.84584 " pathEditMode="relative" ptsTypes="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letayuschiy-odnovintnyiy-samo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Alyona Budanova</cp:lastModifiedBy>
  <cp:revision>2</cp:revision>
  <dcterms:created xsi:type="dcterms:W3CDTF">2024-11-16T19:11:52Z</dcterms:created>
  <dcterms:modified xsi:type="dcterms:W3CDTF">2024-11-17T13:25:08Z</dcterms:modified>
</cp:coreProperties>
</file>